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EE90"/>
    <a:srgbClr val="F7C59F"/>
    <a:srgbClr val="F9D423"/>
    <a:srgbClr val="FC913A"/>
    <a:srgbClr val="FF6464"/>
    <a:srgbClr val="B8D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25" d="100"/>
          <a:sy n="25" d="100"/>
        </p:scale>
        <p:origin x="2244" y="9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9D2F-3693-D77D-962C-46CF8B96E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BFFBB4-CA7C-B95B-98E6-B2204DFF1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2CD7C-D130-9406-5D27-C60C40AB8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55D4-BF55-4950-A4AA-7FE06266F122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853E8-43D6-B109-BEEF-1A48A4AF7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7AAD5-CE7F-7C8F-F3A2-D9554FADD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E997E-7FAA-4EF6-B588-6B7E052DD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406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70EB-0163-3D22-8731-59D1BC8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3A656-C048-51B4-D3A3-C1B6CF1D9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D87EC-E176-0EE9-4398-A7A3BE84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55D4-BF55-4950-A4AA-7FE06266F122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76776-E305-ADCC-AA79-BED0EACAB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9D1E1-3311-1B73-B31F-C39AC882A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E997E-7FAA-4EF6-B588-6B7E052DD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660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F688AF-666A-1944-07BF-B9636F785D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A9D00F-0CCB-4F9F-3537-E495B08BE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E3EDC-F6AC-44E2-56F2-FEFDEF532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55D4-BF55-4950-A4AA-7FE06266F122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D6A26-E7B2-B01B-9E87-8D831DB9F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39D3D-F17C-7A0E-D03C-9C0BBF561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E997E-7FAA-4EF6-B588-6B7E052DD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57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87E4-C6E3-DF71-386D-B60634B3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BBCEB-6DC3-BA26-8FCB-E362A5DB3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2A3D8-35E6-F3F2-22D9-87134456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55D4-BF55-4950-A4AA-7FE06266F122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79E6B-CFB6-070C-E1F3-F01CC68B6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97950-E58F-556D-7675-0E4553DF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E997E-7FAA-4EF6-B588-6B7E052DD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168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4F8C-7036-6237-0B94-806A7AAD7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2D1AD-244C-3F4A-08E2-1DDCAAEF1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BBC68-69BC-78B7-AF2E-472F0E1B7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55D4-BF55-4950-A4AA-7FE06266F122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B24B3-E651-6608-E2D3-2B529AA91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4D27E-4B37-8702-461F-7EF7C8CB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E997E-7FAA-4EF6-B588-6B7E052DD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65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3949-91B3-9BEC-484F-46256F5B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4AECF-D872-08D5-B7DE-E2EAC13D1B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94A8A-1B08-FEB0-5817-D40016680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6D1B9-980C-602E-63D7-4A61C495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55D4-BF55-4950-A4AA-7FE06266F122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7CFA7-431B-7AC0-582C-1CA943E5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8E96D-507D-B428-42DE-EF6B66C0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E997E-7FAA-4EF6-B588-6B7E052DD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0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80F25-819E-F22C-40E5-EC6AD3C1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8F4B1-DF57-F5CF-9BA5-E88B93109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9AB46-7925-1DCA-57C1-4AD1CA602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0272C8-432A-9D12-C282-A0E641F41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15DEA5-7926-7D57-1D89-125D46957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E6AFFC-28C0-85F3-C053-0863D28B4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55D4-BF55-4950-A4AA-7FE06266F122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8ED706-674F-D492-5EA1-BA7EF655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E620D-5FEA-F485-6C5F-BEACD248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E997E-7FAA-4EF6-B588-6B7E052DD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95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2E518-CAC6-6CB7-0874-C92A2632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A14F18-95FD-3154-5D94-9851EBB9D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55D4-BF55-4950-A4AA-7FE06266F122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57501E-6C30-FB99-7490-73A19FF4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35503-9391-E9B6-F109-04BF16FE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E997E-7FAA-4EF6-B588-6B7E052DD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6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93F27F-A4D2-9CAA-3AA2-B67C67135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55D4-BF55-4950-A4AA-7FE06266F122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13D0EE-DEEE-9C47-ADC2-00905A91F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2F0F6-1F3F-B934-D0D4-6C1D46F7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E997E-7FAA-4EF6-B588-6B7E052DD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682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7F3B-9450-8163-FB6F-3541A593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CC35A-2B43-D09F-1CAB-5F0E2D7C1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9FA74-CCE0-6472-CF69-850F470F7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E37CD-ED92-BB18-B96A-56484F36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55D4-BF55-4950-A4AA-7FE06266F122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8C839B-3BA3-3AB4-DED7-C967E11D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FB4D3-A396-7C66-D976-052F5AF4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E997E-7FAA-4EF6-B588-6B7E052DD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278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4A70-0C21-32D6-F507-38F334F4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9EFA9-2043-25DC-0EB4-9489F57A5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B8810-B165-1154-D0F1-F9D83CB24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B4024-BB2C-8A3F-284C-C84CA60C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55D4-BF55-4950-A4AA-7FE06266F122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646C3-D079-E2EE-8859-17D37C10F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3CA07-1F45-1C5E-9595-2F570EDF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E997E-7FAA-4EF6-B588-6B7E052DD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2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5DA04C-0818-A7E8-EB0C-DF357BBA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B6C23-7FE0-67B4-03B6-26A042BA1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31630-E078-A16F-FE89-6457C04BD0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855D4-BF55-4950-A4AA-7FE06266F122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697CD-9C2C-EEDA-EF0A-47A7B960E3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51D2A-5DD3-F6F9-7DAB-BEE116DBB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E997E-7FAA-4EF6-B588-6B7E052DD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563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258C3C-A80E-E0AF-383D-F42CFB9455B3}"/>
              </a:ext>
            </a:extLst>
          </p:cNvPr>
          <p:cNvGrpSpPr/>
          <p:nvPr/>
        </p:nvGrpSpPr>
        <p:grpSpPr>
          <a:xfrm>
            <a:off x="-7632700" y="-287"/>
            <a:ext cx="11698135" cy="6858000"/>
            <a:chOff x="0" y="0"/>
            <a:chExt cx="11698135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4FDEB23-0C5D-FE2F-DE1E-D174CD7FB497}"/>
                </a:ext>
              </a:extLst>
            </p:cNvPr>
            <p:cNvSpPr/>
            <p:nvPr/>
          </p:nvSpPr>
          <p:spPr>
            <a:xfrm>
              <a:off x="0" y="0"/>
              <a:ext cx="11698135" cy="6858000"/>
            </a:xfrm>
            <a:custGeom>
              <a:avLst/>
              <a:gdLst>
                <a:gd name="connsiteX0" fmla="*/ 0 w 11698135"/>
                <a:gd name="connsiteY0" fmla="*/ 0 h 6858000"/>
                <a:gd name="connsiteX1" fmla="*/ 11011301 w 11698135"/>
                <a:gd name="connsiteY1" fmla="*/ 0 h 6858000"/>
                <a:gd name="connsiteX2" fmla="*/ 11011301 w 11698135"/>
                <a:gd name="connsiteY2" fmla="*/ 89973 h 6858000"/>
                <a:gd name="connsiteX3" fmla="*/ 11625784 w 11698135"/>
                <a:gd name="connsiteY3" fmla="*/ 89973 h 6858000"/>
                <a:gd name="connsiteX4" fmla="*/ 11698135 w 11698135"/>
                <a:gd name="connsiteY4" fmla="*/ 162324 h 6858000"/>
                <a:gd name="connsiteX5" fmla="*/ 11698135 w 11698135"/>
                <a:gd name="connsiteY5" fmla="*/ 451722 h 6858000"/>
                <a:gd name="connsiteX6" fmla="*/ 11625784 w 11698135"/>
                <a:gd name="connsiteY6" fmla="*/ 524073 h 6858000"/>
                <a:gd name="connsiteX7" fmla="*/ 11011301 w 11698135"/>
                <a:gd name="connsiteY7" fmla="*/ 524073 h 6858000"/>
                <a:gd name="connsiteX8" fmla="*/ 11011301 w 11698135"/>
                <a:gd name="connsiteY8" fmla="*/ 6858000 h 6858000"/>
                <a:gd name="connsiteX9" fmla="*/ 0 w 1169813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98135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89973"/>
                  </a:lnTo>
                  <a:lnTo>
                    <a:pt x="11625784" y="89973"/>
                  </a:lnTo>
                  <a:cubicBezTo>
                    <a:pt x="11665742" y="89973"/>
                    <a:pt x="11698135" y="122366"/>
                    <a:pt x="11698135" y="162324"/>
                  </a:cubicBezTo>
                  <a:lnTo>
                    <a:pt x="11698135" y="451722"/>
                  </a:lnTo>
                  <a:cubicBezTo>
                    <a:pt x="11698135" y="491680"/>
                    <a:pt x="11665742" y="524073"/>
                    <a:pt x="11625784" y="524073"/>
                  </a:cubicBezTo>
                  <a:lnTo>
                    <a:pt x="11011301" y="524073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4BEB4C0-2B76-F447-610B-972C974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3173" y="1551031"/>
              <a:ext cx="3739438" cy="4534948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4" name="Textbos: Create Your">
              <a:extLst>
                <a:ext uri="{FF2B5EF4-FFF2-40B4-BE49-F238E27FC236}">
                  <a16:creationId xmlns:a16="http://schemas.microsoft.com/office/drawing/2014/main" id="{A8C73FD6-5633-3ED2-576F-2DC887C2119E}"/>
                </a:ext>
              </a:extLst>
            </p:cNvPr>
            <p:cNvSpPr txBox="1"/>
            <p:nvPr/>
          </p:nvSpPr>
          <p:spPr>
            <a:xfrm>
              <a:off x="493865" y="912971"/>
              <a:ext cx="5595443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SPLASH SCREEN</a:t>
              </a:r>
            </a:p>
          </p:txBody>
        </p:sp>
        <p:sp>
          <p:nvSpPr>
            <p:cNvPr id="6" name="Rounded rectangle: Create">
              <a:extLst>
                <a:ext uri="{FF2B5EF4-FFF2-40B4-BE49-F238E27FC236}">
                  <a16:creationId xmlns:a16="http://schemas.microsoft.com/office/drawing/2014/main" id="{65400F24-3079-03F1-06DD-FF40E32C9F2B}"/>
                </a:ext>
              </a:extLst>
            </p:cNvPr>
            <p:cNvSpPr/>
            <p:nvPr/>
          </p:nvSpPr>
          <p:spPr>
            <a:xfrm>
              <a:off x="873165" y="246400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Animated Initial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2809D1-0036-1950-CAE4-93156594F917}"/>
                </a:ext>
              </a:extLst>
            </p:cNvPr>
            <p:cNvSpPr/>
            <p:nvPr/>
          </p:nvSpPr>
          <p:spPr>
            <a:xfrm>
              <a:off x="11162412" y="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008904-149D-4FAB-B4ED-89991F3316E6}"/>
              </a:ext>
            </a:extLst>
          </p:cNvPr>
          <p:cNvGrpSpPr/>
          <p:nvPr/>
        </p:nvGrpSpPr>
        <p:grpSpPr>
          <a:xfrm>
            <a:off x="-8374123" y="-288"/>
            <a:ext cx="11665800" cy="6858000"/>
            <a:chOff x="-1" y="0"/>
            <a:chExt cx="116658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29B76F1-F39D-818B-AF7D-822446048F2F}"/>
                </a:ext>
              </a:extLst>
            </p:cNvPr>
            <p:cNvSpPr/>
            <p:nvPr/>
          </p:nvSpPr>
          <p:spPr>
            <a:xfrm>
              <a:off x="-1" y="0"/>
              <a:ext cx="11665800" cy="6858000"/>
            </a:xfrm>
            <a:custGeom>
              <a:avLst/>
              <a:gdLst>
                <a:gd name="connsiteX0" fmla="*/ 0 w 11665800"/>
                <a:gd name="connsiteY0" fmla="*/ 0 h 6858000"/>
                <a:gd name="connsiteX1" fmla="*/ 11011301 w 11665800"/>
                <a:gd name="connsiteY1" fmla="*/ 0 h 6858000"/>
                <a:gd name="connsiteX2" fmla="*/ 11011301 w 11665800"/>
                <a:gd name="connsiteY2" fmla="*/ 586972 h 6858000"/>
                <a:gd name="connsiteX3" fmla="*/ 11593449 w 11665800"/>
                <a:gd name="connsiteY3" fmla="*/ 586972 h 6858000"/>
                <a:gd name="connsiteX4" fmla="*/ 11665800 w 11665800"/>
                <a:gd name="connsiteY4" fmla="*/ 659323 h 6858000"/>
                <a:gd name="connsiteX5" fmla="*/ 11665800 w 11665800"/>
                <a:gd name="connsiteY5" fmla="*/ 948721 h 6858000"/>
                <a:gd name="connsiteX6" fmla="*/ 11593449 w 11665800"/>
                <a:gd name="connsiteY6" fmla="*/ 1021072 h 6858000"/>
                <a:gd name="connsiteX7" fmla="*/ 11011301 w 11665800"/>
                <a:gd name="connsiteY7" fmla="*/ 1021072 h 6858000"/>
                <a:gd name="connsiteX8" fmla="*/ 11011301 w 11665800"/>
                <a:gd name="connsiteY8" fmla="*/ 6858000 h 6858000"/>
                <a:gd name="connsiteX9" fmla="*/ 0 w 1166580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86972"/>
                  </a:lnTo>
                  <a:lnTo>
                    <a:pt x="11593449" y="586972"/>
                  </a:lnTo>
                  <a:cubicBezTo>
                    <a:pt x="11633407" y="586972"/>
                    <a:pt x="11665800" y="619365"/>
                    <a:pt x="11665800" y="659323"/>
                  </a:cubicBezTo>
                  <a:lnTo>
                    <a:pt x="11665800" y="948721"/>
                  </a:lnTo>
                  <a:cubicBezTo>
                    <a:pt x="11665800" y="988679"/>
                    <a:pt x="11633407" y="1021072"/>
                    <a:pt x="11593449" y="1021072"/>
                  </a:cubicBezTo>
                  <a:lnTo>
                    <a:pt x="11011301" y="102107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DFBD67-29E1-E125-75CA-17D4FB9C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8320" y="1815549"/>
              <a:ext cx="3999111" cy="405603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6DFA7A-D85E-579D-7221-45D38689806F}"/>
                </a:ext>
              </a:extLst>
            </p:cNvPr>
            <p:cNvSpPr/>
            <p:nvPr/>
          </p:nvSpPr>
          <p:spPr>
            <a:xfrm>
              <a:off x="11120431" y="538577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Textbos: Create Your">
              <a:extLst>
                <a:ext uri="{FF2B5EF4-FFF2-40B4-BE49-F238E27FC236}">
                  <a16:creationId xmlns:a16="http://schemas.microsoft.com/office/drawing/2014/main" id="{AFBF6778-BD74-0A6D-9374-00B03683D2DE}"/>
                </a:ext>
              </a:extLst>
            </p:cNvPr>
            <p:cNvSpPr txBox="1"/>
            <p:nvPr/>
          </p:nvSpPr>
          <p:spPr>
            <a:xfrm>
              <a:off x="263045" y="986413"/>
              <a:ext cx="8220555" cy="5884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SIGN-IN &amp; SIGN-UP SCREEN</a:t>
              </a:r>
            </a:p>
          </p:txBody>
        </p:sp>
        <p:sp>
          <p:nvSpPr>
            <p:cNvPr id="16" name="Rounded rectangle: Create">
              <a:extLst>
                <a:ext uri="{FF2B5EF4-FFF2-40B4-BE49-F238E27FC236}">
                  <a16:creationId xmlns:a16="http://schemas.microsoft.com/office/drawing/2014/main" id="{04163D26-B089-8E9F-CC97-26B8613E58FF}"/>
                </a:ext>
              </a:extLst>
            </p:cNvPr>
            <p:cNvSpPr/>
            <p:nvPr/>
          </p:nvSpPr>
          <p:spPr>
            <a:xfrm>
              <a:off x="873165" y="2561257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Sign-In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17" name="Rounded rectangle: Create">
              <a:extLst>
                <a:ext uri="{FF2B5EF4-FFF2-40B4-BE49-F238E27FC236}">
                  <a16:creationId xmlns:a16="http://schemas.microsoft.com/office/drawing/2014/main" id="{58F48F04-9236-BF98-D45F-A7E0653140A0}"/>
                </a:ext>
              </a:extLst>
            </p:cNvPr>
            <p:cNvSpPr/>
            <p:nvPr/>
          </p:nvSpPr>
          <p:spPr>
            <a:xfrm>
              <a:off x="873165" y="3660227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Sign-Un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FC91A2-0505-430B-9E64-17C8038DB2F0}"/>
              </a:ext>
            </a:extLst>
          </p:cNvPr>
          <p:cNvGrpSpPr/>
          <p:nvPr/>
        </p:nvGrpSpPr>
        <p:grpSpPr>
          <a:xfrm>
            <a:off x="-9137728" y="0"/>
            <a:ext cx="11665804" cy="6858000"/>
            <a:chOff x="-1" y="0"/>
            <a:chExt cx="11665804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2C2DFCE-CAFF-CF33-D2FC-F822AA95BDA7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175412 h 6858000"/>
                <a:gd name="connsiteX3" fmla="*/ 11593453 w 11665804"/>
                <a:gd name="connsiteY3" fmla="*/ 1175412 h 6858000"/>
                <a:gd name="connsiteX4" fmla="*/ 11665804 w 11665804"/>
                <a:gd name="connsiteY4" fmla="*/ 1247763 h 6858000"/>
                <a:gd name="connsiteX5" fmla="*/ 11665804 w 11665804"/>
                <a:gd name="connsiteY5" fmla="*/ 1537161 h 6858000"/>
                <a:gd name="connsiteX6" fmla="*/ 11593453 w 11665804"/>
                <a:gd name="connsiteY6" fmla="*/ 1609512 h 6858000"/>
                <a:gd name="connsiteX7" fmla="*/ 11011301 w 11665804"/>
                <a:gd name="connsiteY7" fmla="*/ 1609512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175412"/>
                  </a:lnTo>
                  <a:lnTo>
                    <a:pt x="11593453" y="1175412"/>
                  </a:lnTo>
                  <a:cubicBezTo>
                    <a:pt x="11633411" y="1175412"/>
                    <a:pt x="11665804" y="1207805"/>
                    <a:pt x="11665804" y="1247763"/>
                  </a:cubicBezTo>
                  <a:lnTo>
                    <a:pt x="11665804" y="1537161"/>
                  </a:lnTo>
                  <a:cubicBezTo>
                    <a:pt x="11665804" y="1577119"/>
                    <a:pt x="11633411" y="1609512"/>
                    <a:pt x="11593453" y="1609512"/>
                  </a:cubicBezTo>
                  <a:lnTo>
                    <a:pt x="11011301" y="160951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59B1C58-5FEE-97CF-ADCE-6F70352B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7659" y="1166310"/>
              <a:ext cx="4528144" cy="452537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9924BD-D552-4CBE-07C8-859DAA7D6B95}"/>
                </a:ext>
              </a:extLst>
            </p:cNvPr>
            <p:cNvSpPr/>
            <p:nvPr/>
          </p:nvSpPr>
          <p:spPr>
            <a:xfrm>
              <a:off x="11130080" y="107759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3.</a:t>
              </a:r>
            </a:p>
          </p:txBody>
        </p:sp>
        <p:sp>
          <p:nvSpPr>
            <p:cNvPr id="22" name="Textbos: Create Your">
              <a:extLst>
                <a:ext uri="{FF2B5EF4-FFF2-40B4-BE49-F238E27FC236}">
                  <a16:creationId xmlns:a16="http://schemas.microsoft.com/office/drawing/2014/main" id="{C540DC5D-8E6F-359B-974D-FEA56DF7AA64}"/>
                </a:ext>
              </a:extLst>
            </p:cNvPr>
            <p:cNvSpPr txBox="1"/>
            <p:nvPr/>
          </p:nvSpPr>
          <p:spPr>
            <a:xfrm>
              <a:off x="526197" y="974743"/>
              <a:ext cx="6318396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SIGN-UP SCREEN</a:t>
              </a:r>
            </a:p>
          </p:txBody>
        </p:sp>
        <p:sp>
          <p:nvSpPr>
            <p:cNvPr id="23" name="Rounded rectangle: Create">
              <a:extLst>
                <a:ext uri="{FF2B5EF4-FFF2-40B4-BE49-F238E27FC236}">
                  <a16:creationId xmlns:a16="http://schemas.microsoft.com/office/drawing/2014/main" id="{AEB9F212-EAC5-A048-2F2E-69699C368845}"/>
                </a:ext>
              </a:extLst>
            </p:cNvPr>
            <p:cNvSpPr/>
            <p:nvPr/>
          </p:nvSpPr>
          <p:spPr>
            <a:xfrm>
              <a:off x="873165" y="2626071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Registration Form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24" name="Rounded rectangle: Create">
              <a:extLst>
                <a:ext uri="{FF2B5EF4-FFF2-40B4-BE49-F238E27FC236}">
                  <a16:creationId xmlns:a16="http://schemas.microsoft.com/office/drawing/2014/main" id="{953BDC94-CFAB-1AF3-3A9D-CE0824AA20BC}"/>
                </a:ext>
              </a:extLst>
            </p:cNvPr>
            <p:cNvSpPr/>
            <p:nvPr/>
          </p:nvSpPr>
          <p:spPr>
            <a:xfrm>
              <a:off x="873165" y="3725333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Sign</a:t>
              </a:r>
              <a:r>
                <a:rPr lang="en-US" sz="1600" b="1" kern="0" spc="300" dirty="0">
                  <a:latin typeface="Montserrat ExtraBold" pitchFamily="2" charset="77"/>
                </a:rPr>
                <a:t>-Up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AF00F9-DFCA-17E4-F87E-35AEEA76FC6B}"/>
              </a:ext>
            </a:extLst>
          </p:cNvPr>
          <p:cNvGrpSpPr/>
          <p:nvPr/>
        </p:nvGrpSpPr>
        <p:grpSpPr>
          <a:xfrm>
            <a:off x="-9920383" y="-576"/>
            <a:ext cx="11665804" cy="6858000"/>
            <a:chOff x="-1" y="0"/>
            <a:chExt cx="11665804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6E278A-4611-024B-AA31-A25DE2E4C0EE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830388 h 6858000"/>
                <a:gd name="connsiteX3" fmla="*/ 11593453 w 11665804"/>
                <a:gd name="connsiteY3" fmla="*/ 1830388 h 6858000"/>
                <a:gd name="connsiteX4" fmla="*/ 11665804 w 11665804"/>
                <a:gd name="connsiteY4" fmla="*/ 1902739 h 6858000"/>
                <a:gd name="connsiteX5" fmla="*/ 11665804 w 11665804"/>
                <a:gd name="connsiteY5" fmla="*/ 2192137 h 6858000"/>
                <a:gd name="connsiteX6" fmla="*/ 11593453 w 11665804"/>
                <a:gd name="connsiteY6" fmla="*/ 2264488 h 6858000"/>
                <a:gd name="connsiteX7" fmla="*/ 11011301 w 11665804"/>
                <a:gd name="connsiteY7" fmla="*/ 2264488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830388"/>
                  </a:lnTo>
                  <a:lnTo>
                    <a:pt x="11593453" y="1830388"/>
                  </a:lnTo>
                  <a:cubicBezTo>
                    <a:pt x="11633411" y="1830388"/>
                    <a:pt x="11665804" y="1862781"/>
                    <a:pt x="11665804" y="1902739"/>
                  </a:cubicBezTo>
                  <a:lnTo>
                    <a:pt x="11665804" y="2192137"/>
                  </a:lnTo>
                  <a:cubicBezTo>
                    <a:pt x="11665804" y="2232095"/>
                    <a:pt x="11633411" y="2264488"/>
                    <a:pt x="11593453" y="2264488"/>
                  </a:cubicBezTo>
                  <a:lnTo>
                    <a:pt x="11011301" y="226448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F8FEE4-D1E1-84C2-FB6D-C00D494ED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0378" y="1732110"/>
              <a:ext cx="3903821" cy="3958995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21A92-BF12-BB70-30AC-E6231B41C3A1}"/>
                </a:ext>
              </a:extLst>
            </p:cNvPr>
            <p:cNvSpPr/>
            <p:nvPr/>
          </p:nvSpPr>
          <p:spPr>
            <a:xfrm>
              <a:off x="11130080" y="173211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4.</a:t>
              </a:r>
            </a:p>
          </p:txBody>
        </p:sp>
        <p:sp>
          <p:nvSpPr>
            <p:cNvPr id="29" name="Textbos: Create Your">
              <a:extLst>
                <a:ext uri="{FF2B5EF4-FFF2-40B4-BE49-F238E27FC236}">
                  <a16:creationId xmlns:a16="http://schemas.microsoft.com/office/drawing/2014/main" id="{ED6602AD-1E67-9AC4-7C4F-D3F306C67148}"/>
                </a:ext>
              </a:extLst>
            </p:cNvPr>
            <p:cNvSpPr txBox="1"/>
            <p:nvPr/>
          </p:nvSpPr>
          <p:spPr>
            <a:xfrm>
              <a:off x="526197" y="963771"/>
              <a:ext cx="6081152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SIGN-IN SCREEN</a:t>
              </a:r>
            </a:p>
          </p:txBody>
        </p:sp>
        <p:sp>
          <p:nvSpPr>
            <p:cNvPr id="30" name="Rounded rectangle: Create">
              <a:extLst>
                <a:ext uri="{FF2B5EF4-FFF2-40B4-BE49-F238E27FC236}">
                  <a16:creationId xmlns:a16="http://schemas.microsoft.com/office/drawing/2014/main" id="{510D4169-021D-EA3C-02F4-A7C82DDAF5BB}"/>
                </a:ext>
              </a:extLst>
            </p:cNvPr>
            <p:cNvSpPr/>
            <p:nvPr/>
          </p:nvSpPr>
          <p:spPr>
            <a:xfrm>
              <a:off x="873164" y="2329007"/>
              <a:ext cx="3055367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1" name="Rounded rectangle: Create">
              <a:extLst>
                <a:ext uri="{FF2B5EF4-FFF2-40B4-BE49-F238E27FC236}">
                  <a16:creationId xmlns:a16="http://schemas.microsoft.com/office/drawing/2014/main" id="{FD844195-4EBF-3778-7A24-86F22FEC7293}"/>
                </a:ext>
              </a:extLst>
            </p:cNvPr>
            <p:cNvSpPr/>
            <p:nvPr/>
          </p:nvSpPr>
          <p:spPr>
            <a:xfrm>
              <a:off x="873163" y="3315030"/>
              <a:ext cx="305536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 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IN" sz="1400" b="1" kern="0" spc="300" dirty="0">
                  <a:latin typeface="Montserrat ExtraBold" pitchFamily="2" charset="77"/>
                </a:rPr>
                <a:t>Recover password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2" name="Rounded rectangle: Create">
              <a:extLst>
                <a:ext uri="{FF2B5EF4-FFF2-40B4-BE49-F238E27FC236}">
                  <a16:creationId xmlns:a16="http://schemas.microsoft.com/office/drawing/2014/main" id="{F5E85BBA-EAB9-1DDB-7C2A-4774E28AA6DC}"/>
                </a:ext>
              </a:extLst>
            </p:cNvPr>
            <p:cNvSpPr/>
            <p:nvPr/>
          </p:nvSpPr>
          <p:spPr>
            <a:xfrm>
              <a:off x="873163" y="4374076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400" b="1" kern="0" spc="300" dirty="0">
                  <a:latin typeface="Montserrat ExtraBold" pitchFamily="2" charset="77"/>
                </a:rPr>
                <a:t>Gmail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3" name="Rounded rectangle: Create">
              <a:extLst>
                <a:ext uri="{FF2B5EF4-FFF2-40B4-BE49-F238E27FC236}">
                  <a16:creationId xmlns:a16="http://schemas.microsoft.com/office/drawing/2014/main" id="{B5C1EFFD-4A78-2998-7282-CF703A11EEEE}"/>
                </a:ext>
              </a:extLst>
            </p:cNvPr>
            <p:cNvSpPr/>
            <p:nvPr/>
          </p:nvSpPr>
          <p:spPr>
            <a:xfrm>
              <a:off x="873163" y="5433122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IN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Twitter</a:t>
              </a:r>
              <a:r>
                <a:rPr lang="en-US" sz="1400" b="1" kern="0" spc="300" dirty="0">
                  <a:latin typeface="Montserrat ExtraBold" pitchFamily="2" charset="77"/>
                </a:rPr>
                <a:t>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EC3070-BC5A-ED63-A026-BEF75B37BBCB}"/>
              </a:ext>
            </a:extLst>
          </p:cNvPr>
          <p:cNvGrpSpPr/>
          <p:nvPr/>
        </p:nvGrpSpPr>
        <p:grpSpPr>
          <a:xfrm>
            <a:off x="-10722872" y="-287"/>
            <a:ext cx="11665803" cy="6858000"/>
            <a:chOff x="0" y="0"/>
            <a:chExt cx="11665803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C1971CF-96C8-0071-D9E6-DA72AC004A68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2486354 h 6858000"/>
                <a:gd name="connsiteX3" fmla="*/ 11593452 w 11665803"/>
                <a:gd name="connsiteY3" fmla="*/ 2486354 h 6858000"/>
                <a:gd name="connsiteX4" fmla="*/ 11665803 w 11665803"/>
                <a:gd name="connsiteY4" fmla="*/ 2558705 h 6858000"/>
                <a:gd name="connsiteX5" fmla="*/ 11665803 w 11665803"/>
                <a:gd name="connsiteY5" fmla="*/ 2848103 h 6858000"/>
                <a:gd name="connsiteX6" fmla="*/ 11593452 w 11665803"/>
                <a:gd name="connsiteY6" fmla="*/ 2920454 h 6858000"/>
                <a:gd name="connsiteX7" fmla="*/ 11011301 w 11665803"/>
                <a:gd name="connsiteY7" fmla="*/ 2920454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2486354"/>
                  </a:lnTo>
                  <a:lnTo>
                    <a:pt x="11593452" y="2486354"/>
                  </a:lnTo>
                  <a:cubicBezTo>
                    <a:pt x="11633410" y="2486354"/>
                    <a:pt x="11665803" y="2518747"/>
                    <a:pt x="11665803" y="2558705"/>
                  </a:cubicBezTo>
                  <a:lnTo>
                    <a:pt x="11665803" y="2848103"/>
                  </a:lnTo>
                  <a:cubicBezTo>
                    <a:pt x="11665803" y="2888061"/>
                    <a:pt x="11633410" y="2920454"/>
                    <a:pt x="11593452" y="2920454"/>
                  </a:cubicBezTo>
                  <a:lnTo>
                    <a:pt x="11011301" y="292045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369DFB3-BD38-7906-1A49-C73677D7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1199" y="1668820"/>
              <a:ext cx="4425628" cy="4276209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ECE96A8-AFE9-42C8-BF91-ACFF08CA87EE}"/>
                </a:ext>
              </a:extLst>
            </p:cNvPr>
            <p:cNvSpPr/>
            <p:nvPr/>
          </p:nvSpPr>
          <p:spPr>
            <a:xfrm>
              <a:off x="11120439" y="239625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5.</a:t>
              </a:r>
            </a:p>
          </p:txBody>
        </p:sp>
        <p:sp>
          <p:nvSpPr>
            <p:cNvPr id="38" name="Textbos: Create Your">
              <a:extLst>
                <a:ext uri="{FF2B5EF4-FFF2-40B4-BE49-F238E27FC236}">
                  <a16:creationId xmlns:a16="http://schemas.microsoft.com/office/drawing/2014/main" id="{8781740D-45E4-83A3-8182-FCC065933354}"/>
                </a:ext>
              </a:extLst>
            </p:cNvPr>
            <p:cNvSpPr txBox="1"/>
            <p:nvPr/>
          </p:nvSpPr>
          <p:spPr>
            <a:xfrm>
              <a:off x="273732" y="945409"/>
              <a:ext cx="757675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DASHBOARD SCREEN</a:t>
              </a:r>
            </a:p>
          </p:txBody>
        </p:sp>
        <p:sp>
          <p:nvSpPr>
            <p:cNvPr id="39" name="Rounded rectangle: Create">
              <a:extLst>
                <a:ext uri="{FF2B5EF4-FFF2-40B4-BE49-F238E27FC236}">
                  <a16:creationId xmlns:a16="http://schemas.microsoft.com/office/drawing/2014/main" id="{ABB371FF-797B-509F-0C67-6703AD271905}"/>
                </a:ext>
              </a:extLst>
            </p:cNvPr>
            <p:cNvSpPr/>
            <p:nvPr/>
          </p:nvSpPr>
          <p:spPr>
            <a:xfrm>
              <a:off x="1025565" y="3577131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Image Slider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With App Info.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0" name="Rounded rectangle: Create">
              <a:extLst>
                <a:ext uri="{FF2B5EF4-FFF2-40B4-BE49-F238E27FC236}">
                  <a16:creationId xmlns:a16="http://schemas.microsoft.com/office/drawing/2014/main" id="{0AA47C21-1D97-1CA3-B32E-AFCCCD544689}"/>
                </a:ext>
              </a:extLst>
            </p:cNvPr>
            <p:cNvSpPr/>
            <p:nvPr/>
          </p:nvSpPr>
          <p:spPr>
            <a:xfrm>
              <a:off x="1025565" y="2624891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Greetings With Username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BDCD66BE-BE24-6AF4-1CCC-1B947E041737}"/>
                </a:ext>
              </a:extLst>
            </p:cNvPr>
            <p:cNvSpPr/>
            <p:nvPr/>
          </p:nvSpPr>
          <p:spPr>
            <a:xfrm>
              <a:off x="1025565" y="4532296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Slider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85932D7-A581-BFCD-B337-386824DA869B}"/>
              </a:ext>
            </a:extLst>
          </p:cNvPr>
          <p:cNvGrpSpPr/>
          <p:nvPr/>
        </p:nvGrpSpPr>
        <p:grpSpPr>
          <a:xfrm>
            <a:off x="-11480088" y="-15186"/>
            <a:ext cx="11665803" cy="6858000"/>
            <a:chOff x="0" y="0"/>
            <a:chExt cx="11665803" cy="685800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F4B41C8-DDB9-C964-E2E0-1B035432BFD4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3140150 h 6858000"/>
                <a:gd name="connsiteX3" fmla="*/ 11593452 w 11665803"/>
                <a:gd name="connsiteY3" fmla="*/ 3140150 h 6858000"/>
                <a:gd name="connsiteX4" fmla="*/ 11665803 w 11665803"/>
                <a:gd name="connsiteY4" fmla="*/ 3212501 h 6858000"/>
                <a:gd name="connsiteX5" fmla="*/ 11665803 w 11665803"/>
                <a:gd name="connsiteY5" fmla="*/ 3501899 h 6858000"/>
                <a:gd name="connsiteX6" fmla="*/ 11593452 w 11665803"/>
                <a:gd name="connsiteY6" fmla="*/ 3574250 h 6858000"/>
                <a:gd name="connsiteX7" fmla="*/ 11011301 w 11665803"/>
                <a:gd name="connsiteY7" fmla="*/ 3574250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140150"/>
                  </a:lnTo>
                  <a:lnTo>
                    <a:pt x="11593452" y="3140150"/>
                  </a:lnTo>
                  <a:cubicBezTo>
                    <a:pt x="11633410" y="3140150"/>
                    <a:pt x="11665803" y="3172543"/>
                    <a:pt x="11665803" y="3212501"/>
                  </a:cubicBezTo>
                  <a:lnTo>
                    <a:pt x="11665803" y="3501899"/>
                  </a:lnTo>
                  <a:cubicBezTo>
                    <a:pt x="11665803" y="3541857"/>
                    <a:pt x="11633410" y="3574250"/>
                    <a:pt x="11593452" y="3574250"/>
                  </a:cubicBezTo>
                  <a:lnTo>
                    <a:pt x="11011301" y="35742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4AE6D0B-2047-7717-9EF9-FB99D8DEF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45364" y="1753840"/>
              <a:ext cx="4452577" cy="423352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17FCB7-4617-3DD9-FB2A-B69F0BE24B1F}"/>
                </a:ext>
              </a:extLst>
            </p:cNvPr>
            <p:cNvSpPr/>
            <p:nvPr/>
          </p:nvSpPr>
          <p:spPr>
            <a:xfrm>
              <a:off x="11130080" y="3060395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</a:t>
              </a:r>
            </a:p>
          </p:txBody>
        </p:sp>
        <p:sp>
          <p:nvSpPr>
            <p:cNvPr id="47" name="Textbos: Create Your">
              <a:extLst>
                <a:ext uri="{FF2B5EF4-FFF2-40B4-BE49-F238E27FC236}">
                  <a16:creationId xmlns:a16="http://schemas.microsoft.com/office/drawing/2014/main" id="{3F6A9AFD-3478-0B84-F852-63DB2F612690}"/>
                </a:ext>
              </a:extLst>
            </p:cNvPr>
            <p:cNvSpPr txBox="1"/>
            <p:nvPr/>
          </p:nvSpPr>
          <p:spPr>
            <a:xfrm>
              <a:off x="273732" y="870637"/>
              <a:ext cx="745973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CATEGORIES SCREEN</a:t>
              </a:r>
            </a:p>
          </p:txBody>
        </p:sp>
        <p:sp>
          <p:nvSpPr>
            <p:cNvPr id="48" name="Rounded rectangle: Create">
              <a:extLst>
                <a:ext uri="{FF2B5EF4-FFF2-40B4-BE49-F238E27FC236}">
                  <a16:creationId xmlns:a16="http://schemas.microsoft.com/office/drawing/2014/main" id="{00882287-5F7F-76D8-0AEF-8CA02C95FF51}"/>
                </a:ext>
              </a:extLst>
            </p:cNvPr>
            <p:cNvSpPr/>
            <p:nvPr/>
          </p:nvSpPr>
          <p:spPr>
            <a:xfrm>
              <a:off x="881631" y="2404084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A680CA-4361-FF7E-4855-D335A4B6E3F6}"/>
              </a:ext>
            </a:extLst>
          </p:cNvPr>
          <p:cNvGrpSpPr/>
          <p:nvPr/>
        </p:nvGrpSpPr>
        <p:grpSpPr>
          <a:xfrm>
            <a:off x="-12243657" y="-30085"/>
            <a:ext cx="11665802" cy="6858000"/>
            <a:chOff x="-1" y="0"/>
            <a:chExt cx="11665802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E91BE2F-ADD3-2150-1CD4-76182D522E13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3793946 h 6858000"/>
                <a:gd name="connsiteX3" fmla="*/ 11593451 w 11665802"/>
                <a:gd name="connsiteY3" fmla="*/ 3793946 h 6858000"/>
                <a:gd name="connsiteX4" fmla="*/ 11665802 w 11665802"/>
                <a:gd name="connsiteY4" fmla="*/ 3866297 h 6858000"/>
                <a:gd name="connsiteX5" fmla="*/ 11665802 w 11665802"/>
                <a:gd name="connsiteY5" fmla="*/ 4155695 h 6858000"/>
                <a:gd name="connsiteX6" fmla="*/ 11593451 w 11665802"/>
                <a:gd name="connsiteY6" fmla="*/ 4228046 h 6858000"/>
                <a:gd name="connsiteX7" fmla="*/ 11011301 w 11665802"/>
                <a:gd name="connsiteY7" fmla="*/ 4228046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793946"/>
                  </a:lnTo>
                  <a:lnTo>
                    <a:pt x="11593451" y="3793946"/>
                  </a:lnTo>
                  <a:cubicBezTo>
                    <a:pt x="11633409" y="3793946"/>
                    <a:pt x="11665802" y="3826339"/>
                    <a:pt x="11665802" y="3866297"/>
                  </a:cubicBezTo>
                  <a:lnTo>
                    <a:pt x="11665802" y="4155695"/>
                  </a:lnTo>
                  <a:cubicBezTo>
                    <a:pt x="11665802" y="4195653"/>
                    <a:pt x="11633409" y="4228046"/>
                    <a:pt x="11593451" y="4228046"/>
                  </a:cubicBezTo>
                  <a:lnTo>
                    <a:pt x="11011301" y="4228046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5A37C8C-E273-31C6-EF6D-26394FD9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6161" y="1668177"/>
              <a:ext cx="4559640" cy="4297398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C2C4FA-49E4-BBCF-C2B7-AB8B57F61A47}"/>
                </a:ext>
              </a:extLst>
            </p:cNvPr>
            <p:cNvSpPr/>
            <p:nvPr/>
          </p:nvSpPr>
          <p:spPr>
            <a:xfrm>
              <a:off x="11130078" y="3686038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</a:t>
              </a:r>
            </a:p>
          </p:txBody>
        </p:sp>
        <p:sp>
          <p:nvSpPr>
            <p:cNvPr id="53" name="Textbos: Create Your">
              <a:extLst>
                <a:ext uri="{FF2B5EF4-FFF2-40B4-BE49-F238E27FC236}">
                  <a16:creationId xmlns:a16="http://schemas.microsoft.com/office/drawing/2014/main" id="{8DBCB702-5E88-5D90-C5C3-73E21588E39B}"/>
                </a:ext>
              </a:extLst>
            </p:cNvPr>
            <p:cNvSpPr txBox="1"/>
            <p:nvPr/>
          </p:nvSpPr>
          <p:spPr>
            <a:xfrm>
              <a:off x="400731" y="946838"/>
              <a:ext cx="8123378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TOURIST-PLACE SCREEN</a:t>
              </a:r>
            </a:p>
          </p:txBody>
        </p:sp>
        <p:sp>
          <p:nvSpPr>
            <p:cNvPr id="54" name="Rounded rectangle: Create">
              <a:extLst>
                <a:ext uri="{FF2B5EF4-FFF2-40B4-BE49-F238E27FC236}">
                  <a16:creationId xmlns:a16="http://schemas.microsoft.com/office/drawing/2014/main" id="{ABE998BE-6DD9-89A3-CED2-E73CC21E96F3}"/>
                </a:ext>
              </a:extLst>
            </p:cNvPr>
            <p:cNvSpPr/>
            <p:nvPr/>
          </p:nvSpPr>
          <p:spPr>
            <a:xfrm>
              <a:off x="873165" y="261299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Tourist-Places Recycler View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55" name="Rounded rectangle: Create">
              <a:extLst>
                <a:ext uri="{FF2B5EF4-FFF2-40B4-BE49-F238E27FC236}">
                  <a16:creationId xmlns:a16="http://schemas.microsoft.com/office/drawing/2014/main" id="{8047A48B-72B2-BC39-2B06-6BE0923D1360}"/>
                </a:ext>
              </a:extLst>
            </p:cNvPr>
            <p:cNvSpPr/>
            <p:nvPr/>
          </p:nvSpPr>
          <p:spPr>
            <a:xfrm>
              <a:off x="873165" y="3686038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Search Bar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88E667-3E1C-5BD9-4CA5-F8C3BDE554F7}"/>
              </a:ext>
            </a:extLst>
          </p:cNvPr>
          <p:cNvGrpSpPr/>
          <p:nvPr/>
        </p:nvGrpSpPr>
        <p:grpSpPr>
          <a:xfrm>
            <a:off x="-13039794" y="-22780"/>
            <a:ext cx="11665802" cy="6858000"/>
            <a:chOff x="-1" y="0"/>
            <a:chExt cx="11665802" cy="6858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BABCE4B-1BA3-F551-F322-8B4A2A777034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4447742 h 6858000"/>
                <a:gd name="connsiteX3" fmla="*/ 11593451 w 11665802"/>
                <a:gd name="connsiteY3" fmla="*/ 4447742 h 6858000"/>
                <a:gd name="connsiteX4" fmla="*/ 11665802 w 11665802"/>
                <a:gd name="connsiteY4" fmla="*/ 4520093 h 6858000"/>
                <a:gd name="connsiteX5" fmla="*/ 11665802 w 11665802"/>
                <a:gd name="connsiteY5" fmla="*/ 4809491 h 6858000"/>
                <a:gd name="connsiteX6" fmla="*/ 11593451 w 11665802"/>
                <a:gd name="connsiteY6" fmla="*/ 4881842 h 6858000"/>
                <a:gd name="connsiteX7" fmla="*/ 11011301 w 11665802"/>
                <a:gd name="connsiteY7" fmla="*/ 4881842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4447742"/>
                  </a:lnTo>
                  <a:lnTo>
                    <a:pt x="11593451" y="4447742"/>
                  </a:lnTo>
                  <a:cubicBezTo>
                    <a:pt x="11633409" y="4447742"/>
                    <a:pt x="11665802" y="4480135"/>
                    <a:pt x="11665802" y="4520093"/>
                  </a:cubicBezTo>
                  <a:lnTo>
                    <a:pt x="11665802" y="4809491"/>
                  </a:lnTo>
                  <a:cubicBezTo>
                    <a:pt x="11665802" y="4849449"/>
                    <a:pt x="11633409" y="4881842"/>
                    <a:pt x="11593451" y="4881842"/>
                  </a:cubicBezTo>
                  <a:lnTo>
                    <a:pt x="11011301" y="488184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82E4989-A470-B2B7-F583-6209098BF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68066" y="1772390"/>
              <a:ext cx="4402677" cy="417411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320589-0441-95F3-E767-0F9BF85E6717}"/>
                </a:ext>
              </a:extLst>
            </p:cNvPr>
            <p:cNvSpPr/>
            <p:nvPr/>
          </p:nvSpPr>
          <p:spPr>
            <a:xfrm>
              <a:off x="11130078" y="4321306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</a:t>
              </a:r>
            </a:p>
          </p:txBody>
        </p:sp>
        <p:sp>
          <p:nvSpPr>
            <p:cNvPr id="60" name="Textbos: Create Your">
              <a:extLst>
                <a:ext uri="{FF2B5EF4-FFF2-40B4-BE49-F238E27FC236}">
                  <a16:creationId xmlns:a16="http://schemas.microsoft.com/office/drawing/2014/main" id="{6A913809-42FF-DEDF-92B6-32C5A5C75A0D}"/>
                </a:ext>
              </a:extLst>
            </p:cNvPr>
            <p:cNvSpPr txBox="1"/>
            <p:nvPr/>
          </p:nvSpPr>
          <p:spPr>
            <a:xfrm>
              <a:off x="172132" y="911493"/>
              <a:ext cx="9907520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TOURIST-PLACE INFO. SCREEN</a:t>
              </a:r>
            </a:p>
          </p:txBody>
        </p:sp>
        <p:sp>
          <p:nvSpPr>
            <p:cNvPr id="61" name="Rounded rectangle: Create">
              <a:extLst>
                <a:ext uri="{FF2B5EF4-FFF2-40B4-BE49-F238E27FC236}">
                  <a16:creationId xmlns:a16="http://schemas.microsoft.com/office/drawing/2014/main" id="{27760C4E-A35C-0D70-546B-02094B9F5EE7}"/>
                </a:ext>
              </a:extLst>
            </p:cNvPr>
            <p:cNvSpPr/>
            <p:nvPr/>
          </p:nvSpPr>
          <p:spPr>
            <a:xfrm>
              <a:off x="821257" y="2549350"/>
              <a:ext cx="310727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Image Slider to display images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2" name="Rounded rectangle: Create">
              <a:extLst>
                <a:ext uri="{FF2B5EF4-FFF2-40B4-BE49-F238E27FC236}">
                  <a16:creationId xmlns:a16="http://schemas.microsoft.com/office/drawing/2014/main" id="{47987583-EE36-CA7C-5514-080A6150DA67}"/>
                </a:ext>
              </a:extLst>
            </p:cNvPr>
            <p:cNvSpPr/>
            <p:nvPr/>
          </p:nvSpPr>
          <p:spPr>
            <a:xfrm>
              <a:off x="821257" y="3549147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Favorite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3" name="Rounded rectangle: Create">
              <a:extLst>
                <a:ext uri="{FF2B5EF4-FFF2-40B4-BE49-F238E27FC236}">
                  <a16:creationId xmlns:a16="http://schemas.microsoft.com/office/drawing/2014/main" id="{A4BED882-E5B3-8C1A-D3C3-9C6FD404CCDD}"/>
                </a:ext>
              </a:extLst>
            </p:cNvPr>
            <p:cNvSpPr/>
            <p:nvPr/>
          </p:nvSpPr>
          <p:spPr>
            <a:xfrm>
              <a:off x="821257" y="4549861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 dirty="0">
                  <a:latin typeface="Montserrat ExtraBold" pitchFamily="2" charset="77"/>
                </a:rPr>
                <a:t>Location Link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4" name="Rounded rectangle: Create">
              <a:extLst>
                <a:ext uri="{FF2B5EF4-FFF2-40B4-BE49-F238E27FC236}">
                  <a16:creationId xmlns:a16="http://schemas.microsoft.com/office/drawing/2014/main" id="{1209A624-E511-0050-DDA6-296809629B18}"/>
                </a:ext>
              </a:extLst>
            </p:cNvPr>
            <p:cNvSpPr/>
            <p:nvPr/>
          </p:nvSpPr>
          <p:spPr>
            <a:xfrm>
              <a:off x="821257" y="5488014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 Information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1B15DC6-DBCF-D961-A5D1-D6FC1D61EFD4}"/>
              </a:ext>
            </a:extLst>
          </p:cNvPr>
          <p:cNvGrpSpPr/>
          <p:nvPr/>
        </p:nvGrpSpPr>
        <p:grpSpPr>
          <a:xfrm>
            <a:off x="-13817705" y="-26895"/>
            <a:ext cx="11665801" cy="6858000"/>
            <a:chOff x="0" y="0"/>
            <a:chExt cx="11665801" cy="685800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8AD205-7CDF-367A-DD7A-1C200E867ECB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101538 h 6858000"/>
                <a:gd name="connsiteX3" fmla="*/ 11593450 w 11665801"/>
                <a:gd name="connsiteY3" fmla="*/ 5101538 h 6858000"/>
                <a:gd name="connsiteX4" fmla="*/ 11665801 w 11665801"/>
                <a:gd name="connsiteY4" fmla="*/ 5173889 h 6858000"/>
                <a:gd name="connsiteX5" fmla="*/ 11665801 w 11665801"/>
                <a:gd name="connsiteY5" fmla="*/ 5463287 h 6858000"/>
                <a:gd name="connsiteX6" fmla="*/ 11593450 w 11665801"/>
                <a:gd name="connsiteY6" fmla="*/ 5535638 h 6858000"/>
                <a:gd name="connsiteX7" fmla="*/ 11011301 w 11665801"/>
                <a:gd name="connsiteY7" fmla="*/ 5535638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101538"/>
                  </a:lnTo>
                  <a:lnTo>
                    <a:pt x="11593450" y="5101538"/>
                  </a:lnTo>
                  <a:cubicBezTo>
                    <a:pt x="11633408" y="5101538"/>
                    <a:pt x="11665801" y="5133931"/>
                    <a:pt x="11665801" y="5173889"/>
                  </a:cubicBezTo>
                  <a:lnTo>
                    <a:pt x="11665801" y="5463287"/>
                  </a:lnTo>
                  <a:cubicBezTo>
                    <a:pt x="11665801" y="5503245"/>
                    <a:pt x="11633408" y="5535638"/>
                    <a:pt x="11593450" y="5535638"/>
                  </a:cubicBezTo>
                  <a:lnTo>
                    <a:pt x="11011301" y="553563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320837F-3008-3625-B5FD-A05426301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71733" y="1909291"/>
              <a:ext cx="4401671" cy="4178242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DB0D9D-F65A-D9A0-333C-7959F4EDEB5F}"/>
                </a:ext>
              </a:extLst>
            </p:cNvPr>
            <p:cNvSpPr/>
            <p:nvPr/>
          </p:nvSpPr>
          <p:spPr>
            <a:xfrm>
              <a:off x="11130078" y="504320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9.</a:t>
              </a:r>
            </a:p>
          </p:txBody>
        </p:sp>
        <p:sp>
          <p:nvSpPr>
            <p:cNvPr id="69" name="Textbos: Create Your">
              <a:extLst>
                <a:ext uri="{FF2B5EF4-FFF2-40B4-BE49-F238E27FC236}">
                  <a16:creationId xmlns:a16="http://schemas.microsoft.com/office/drawing/2014/main" id="{3E3D0900-FFFF-586C-1F8E-FFDBA46FB874}"/>
                </a:ext>
              </a:extLst>
            </p:cNvPr>
            <p:cNvSpPr txBox="1"/>
            <p:nvPr/>
          </p:nvSpPr>
          <p:spPr>
            <a:xfrm>
              <a:off x="493865" y="912971"/>
              <a:ext cx="6993261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FAVORITES SCREEN</a:t>
              </a:r>
            </a:p>
          </p:txBody>
        </p:sp>
        <p:sp>
          <p:nvSpPr>
            <p:cNvPr id="70" name="Rounded rectangle: Create">
              <a:extLst>
                <a:ext uri="{FF2B5EF4-FFF2-40B4-BE49-F238E27FC236}">
                  <a16:creationId xmlns:a16="http://schemas.microsoft.com/office/drawing/2014/main" id="{472F75A7-3925-74EB-91F0-59AC3BBADC0C}"/>
                </a:ext>
              </a:extLst>
            </p:cNvPr>
            <p:cNvSpPr/>
            <p:nvPr/>
          </p:nvSpPr>
          <p:spPr>
            <a:xfrm>
              <a:off x="822365" y="2716561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In Favorite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ED4CF46-B6FE-513C-3961-49F5980A8C8A}"/>
              </a:ext>
            </a:extLst>
          </p:cNvPr>
          <p:cNvGrpSpPr/>
          <p:nvPr/>
        </p:nvGrpSpPr>
        <p:grpSpPr>
          <a:xfrm>
            <a:off x="-14564419" y="-23705"/>
            <a:ext cx="11800555" cy="6858000"/>
            <a:chOff x="0" y="0"/>
            <a:chExt cx="11800555" cy="685800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C87FCDF-1A8B-68BF-4D3A-4D7AB24E3CF1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755334 h 6858000"/>
                <a:gd name="connsiteX3" fmla="*/ 11593450 w 11665801"/>
                <a:gd name="connsiteY3" fmla="*/ 5755334 h 6858000"/>
                <a:gd name="connsiteX4" fmla="*/ 11665801 w 11665801"/>
                <a:gd name="connsiteY4" fmla="*/ 5827685 h 6858000"/>
                <a:gd name="connsiteX5" fmla="*/ 11665801 w 11665801"/>
                <a:gd name="connsiteY5" fmla="*/ 6117083 h 6858000"/>
                <a:gd name="connsiteX6" fmla="*/ 11593450 w 11665801"/>
                <a:gd name="connsiteY6" fmla="*/ 6189434 h 6858000"/>
                <a:gd name="connsiteX7" fmla="*/ 11011301 w 11665801"/>
                <a:gd name="connsiteY7" fmla="*/ 6189434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755334"/>
                  </a:lnTo>
                  <a:lnTo>
                    <a:pt x="11593450" y="5755334"/>
                  </a:lnTo>
                  <a:cubicBezTo>
                    <a:pt x="11633408" y="5755334"/>
                    <a:pt x="11665801" y="5787727"/>
                    <a:pt x="11665801" y="5827685"/>
                  </a:cubicBezTo>
                  <a:lnTo>
                    <a:pt x="11665801" y="6117083"/>
                  </a:lnTo>
                  <a:cubicBezTo>
                    <a:pt x="11665801" y="6157041"/>
                    <a:pt x="11633408" y="6189434"/>
                    <a:pt x="11593450" y="6189434"/>
                  </a:cubicBezTo>
                  <a:lnTo>
                    <a:pt x="11011301" y="618943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E7333AE-EB24-DFC1-E0F5-0F24D89BF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64446" y="1713152"/>
              <a:ext cx="4438554" cy="4229574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DD13A45-ED85-0979-4AF3-5322FBBF365D}"/>
                </a:ext>
              </a:extLst>
            </p:cNvPr>
            <p:cNvSpPr/>
            <p:nvPr/>
          </p:nvSpPr>
          <p:spPr>
            <a:xfrm>
              <a:off x="10943926" y="5543787"/>
              <a:ext cx="856629" cy="79787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44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Textbos: Create Your">
              <a:extLst>
                <a:ext uri="{FF2B5EF4-FFF2-40B4-BE49-F238E27FC236}">
                  <a16:creationId xmlns:a16="http://schemas.microsoft.com/office/drawing/2014/main" id="{14A9DF8E-E6A3-CF5B-2067-CF956487343B}"/>
                </a:ext>
              </a:extLst>
            </p:cNvPr>
            <p:cNvSpPr txBox="1"/>
            <p:nvPr/>
          </p:nvSpPr>
          <p:spPr>
            <a:xfrm>
              <a:off x="87465" y="811371"/>
              <a:ext cx="10345140" cy="588431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FAVORITE TOURIST-PLACE SCREEN</a:t>
              </a:r>
            </a:p>
          </p:txBody>
        </p:sp>
        <p:sp>
          <p:nvSpPr>
            <p:cNvPr id="76" name="Rounded rectangle: Create">
              <a:extLst>
                <a:ext uri="{FF2B5EF4-FFF2-40B4-BE49-F238E27FC236}">
                  <a16:creationId xmlns:a16="http://schemas.microsoft.com/office/drawing/2014/main" id="{7173FA17-535F-678B-1A23-D234DC28A8F5}"/>
                </a:ext>
              </a:extLst>
            </p:cNvPr>
            <p:cNvSpPr/>
            <p:nvPr/>
          </p:nvSpPr>
          <p:spPr>
            <a:xfrm>
              <a:off x="737698" y="2536792"/>
              <a:ext cx="3504102" cy="8922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Screen </a:t>
              </a:r>
              <a:r>
                <a:rPr lang="en-US" sz="1600" b="1" kern="0" spc="300" dirty="0">
                  <a:latin typeface="Montserrat ExtraBold" pitchFamily="2" charset="77"/>
                </a:rPr>
                <a:t>T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o </a:t>
              </a:r>
              <a:r>
                <a:rPr lang="en-US" sz="1600" b="1" kern="0" spc="300" dirty="0">
                  <a:latin typeface="Montserrat ExtraBold" pitchFamily="2" charset="77"/>
                </a:rPr>
                <a:t>D</a:t>
              </a:r>
              <a:r>
                <a:rPr kumimoji="0" lang="en-US" sz="1600" b="1" i="0" u="none" strike="noStrike" kern="0" cap="none" spc="30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isplay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</a:t>
              </a:r>
              <a:r>
                <a:rPr lang="en-US" sz="1600" b="1" kern="0" spc="300" dirty="0">
                  <a:latin typeface="Montserrat ExtraBold" pitchFamily="2" charset="77"/>
                </a:rPr>
                <a:t>U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ser’s Favorite Places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66C46E0-4D8B-2F6F-E3D6-4124070B4A10}"/>
              </a:ext>
            </a:extLst>
          </p:cNvPr>
          <p:cNvGrpSpPr/>
          <p:nvPr/>
        </p:nvGrpSpPr>
        <p:grpSpPr>
          <a:xfrm>
            <a:off x="-15327113" y="-24630"/>
            <a:ext cx="11723017" cy="6858000"/>
            <a:chOff x="0" y="0"/>
            <a:chExt cx="11723017" cy="6858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4CD71DE-A2F7-F3E6-9744-A42FE74F8002}"/>
                </a:ext>
              </a:extLst>
            </p:cNvPr>
            <p:cNvSpPr/>
            <p:nvPr/>
          </p:nvSpPr>
          <p:spPr>
            <a:xfrm>
              <a:off x="0" y="0"/>
              <a:ext cx="11655640" cy="6858000"/>
            </a:xfrm>
            <a:custGeom>
              <a:avLst/>
              <a:gdLst>
                <a:gd name="connsiteX0" fmla="*/ 0 w 11655640"/>
                <a:gd name="connsiteY0" fmla="*/ 0 h 6858000"/>
                <a:gd name="connsiteX1" fmla="*/ 11011301 w 11655640"/>
                <a:gd name="connsiteY1" fmla="*/ 0 h 6858000"/>
                <a:gd name="connsiteX2" fmla="*/ 11011301 w 11655640"/>
                <a:gd name="connsiteY2" fmla="*/ 6327850 h 6858000"/>
                <a:gd name="connsiteX3" fmla="*/ 11583289 w 11655640"/>
                <a:gd name="connsiteY3" fmla="*/ 6327850 h 6858000"/>
                <a:gd name="connsiteX4" fmla="*/ 11655640 w 11655640"/>
                <a:gd name="connsiteY4" fmla="*/ 6400201 h 6858000"/>
                <a:gd name="connsiteX5" fmla="*/ 11655640 w 11655640"/>
                <a:gd name="connsiteY5" fmla="*/ 6689599 h 6858000"/>
                <a:gd name="connsiteX6" fmla="*/ 11583289 w 11655640"/>
                <a:gd name="connsiteY6" fmla="*/ 6761950 h 6858000"/>
                <a:gd name="connsiteX7" fmla="*/ 11011301 w 11655640"/>
                <a:gd name="connsiteY7" fmla="*/ 6761950 h 6858000"/>
                <a:gd name="connsiteX8" fmla="*/ 11011301 w 11655640"/>
                <a:gd name="connsiteY8" fmla="*/ 6858000 h 6858000"/>
                <a:gd name="connsiteX9" fmla="*/ 0 w 1165564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564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6327850"/>
                  </a:lnTo>
                  <a:lnTo>
                    <a:pt x="11583289" y="6327850"/>
                  </a:lnTo>
                  <a:cubicBezTo>
                    <a:pt x="11623247" y="6327850"/>
                    <a:pt x="11655640" y="6360243"/>
                    <a:pt x="11655640" y="6400201"/>
                  </a:cubicBezTo>
                  <a:lnTo>
                    <a:pt x="11655640" y="6689599"/>
                  </a:lnTo>
                  <a:cubicBezTo>
                    <a:pt x="11655640" y="6729557"/>
                    <a:pt x="11623247" y="6761950"/>
                    <a:pt x="11583289" y="6761950"/>
                  </a:cubicBezTo>
                  <a:lnTo>
                    <a:pt x="11011301" y="67619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543DB55-A7C9-5A01-7C8D-CEECCC253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74779" y="1600595"/>
              <a:ext cx="4529748" cy="4336882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681F154-ADF5-2D92-3947-9E391587709D}"/>
                </a:ext>
              </a:extLst>
            </p:cNvPr>
            <p:cNvSpPr/>
            <p:nvPr/>
          </p:nvSpPr>
          <p:spPr>
            <a:xfrm>
              <a:off x="10972800" y="6273225"/>
              <a:ext cx="7502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11.</a:t>
              </a:r>
              <a:endPara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Textbos: Create Your">
              <a:extLst>
                <a:ext uri="{FF2B5EF4-FFF2-40B4-BE49-F238E27FC236}">
                  <a16:creationId xmlns:a16="http://schemas.microsoft.com/office/drawing/2014/main" id="{F7E475F9-9131-87F0-65C2-CB6FA2C65B92}"/>
                </a:ext>
              </a:extLst>
            </p:cNvPr>
            <p:cNvSpPr txBox="1"/>
            <p:nvPr/>
          </p:nvSpPr>
          <p:spPr>
            <a:xfrm>
              <a:off x="493865" y="912971"/>
              <a:ext cx="6380914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>
                  <a:latin typeface="Montserrat" panose="00000500000000000000" pitchFamily="2" charset="0"/>
                </a:rPr>
                <a:t>PROFILE SCREEN</a:t>
              </a:r>
              <a:endParaRPr lang="en-US" sz="4800" b="1" u="sng" dirty="0">
                <a:latin typeface="Montserrat" panose="00000500000000000000" pitchFamily="2" charset="0"/>
              </a:endParaRPr>
            </a:p>
          </p:txBody>
        </p:sp>
        <p:sp>
          <p:nvSpPr>
            <p:cNvPr id="82" name="Rounded rectangle: Create">
              <a:extLst>
                <a:ext uri="{FF2B5EF4-FFF2-40B4-BE49-F238E27FC236}">
                  <a16:creationId xmlns:a16="http://schemas.microsoft.com/office/drawing/2014/main" id="{9FF2B782-5D89-7D28-DBAC-5780E2925D2A}"/>
                </a:ext>
              </a:extLst>
            </p:cNvPr>
            <p:cNvSpPr/>
            <p:nvPr/>
          </p:nvSpPr>
          <p:spPr>
            <a:xfrm>
              <a:off x="984930" y="2752600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User’s Profile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3" name="Rounded rectangle: Create">
              <a:extLst>
                <a:ext uri="{FF2B5EF4-FFF2-40B4-BE49-F238E27FC236}">
                  <a16:creationId xmlns:a16="http://schemas.microsoft.com/office/drawing/2014/main" id="{25A00EAE-DA0F-D33C-DFB6-FBB89F7E5450}"/>
                </a:ext>
              </a:extLst>
            </p:cNvPr>
            <p:cNvSpPr/>
            <p:nvPr/>
          </p:nvSpPr>
          <p:spPr>
            <a:xfrm>
              <a:off x="958849" y="3545282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>
                  <a:latin typeface="Montserrat ExtraBold" pitchFamily="2" charset="77"/>
                </a:rPr>
                <a:t>Profile Details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4" name="Rounded rectangle: Create">
              <a:extLst>
                <a:ext uri="{FF2B5EF4-FFF2-40B4-BE49-F238E27FC236}">
                  <a16:creationId xmlns:a16="http://schemas.microsoft.com/office/drawing/2014/main" id="{04E8B95C-F053-113C-121D-0340016892A4}"/>
                </a:ext>
              </a:extLst>
            </p:cNvPr>
            <p:cNvSpPr/>
            <p:nvPr/>
          </p:nvSpPr>
          <p:spPr>
            <a:xfrm>
              <a:off x="958850" y="4342680"/>
              <a:ext cx="2546349" cy="5556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>
                  <a:latin typeface="Montserrat ExtraBold" pitchFamily="2" charset="77"/>
                </a:rPr>
                <a:t>Edit Profile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5" name="Rounded rectangle: Create">
              <a:extLst>
                <a:ext uri="{FF2B5EF4-FFF2-40B4-BE49-F238E27FC236}">
                  <a16:creationId xmlns:a16="http://schemas.microsoft.com/office/drawing/2014/main" id="{448853B9-5741-6096-87D0-F2FFD47A9D13}"/>
                </a:ext>
              </a:extLst>
            </p:cNvPr>
            <p:cNvSpPr/>
            <p:nvPr/>
          </p:nvSpPr>
          <p:spPr>
            <a:xfrm>
              <a:off x="958850" y="5140079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4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About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6" name="Rounded rectangle: Create">
              <a:extLst>
                <a:ext uri="{FF2B5EF4-FFF2-40B4-BE49-F238E27FC236}">
                  <a16:creationId xmlns:a16="http://schemas.microsoft.com/office/drawing/2014/main" id="{B1AA7C4D-010C-584D-74E9-276E800FC6AD}"/>
                </a:ext>
              </a:extLst>
            </p:cNvPr>
            <p:cNvSpPr/>
            <p:nvPr/>
          </p:nvSpPr>
          <p:spPr>
            <a:xfrm>
              <a:off x="958850" y="5937477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5. </a:t>
              </a:r>
              <a:r>
                <a:rPr lang="en-US" sz="1600" b="1" kern="0" spc="300">
                  <a:latin typeface="Montserrat ExtraBold" pitchFamily="2" charset="77"/>
                </a:rPr>
                <a:t>Support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7" name="Rounded rectangle: Create">
              <a:extLst>
                <a:ext uri="{FF2B5EF4-FFF2-40B4-BE49-F238E27FC236}">
                  <a16:creationId xmlns:a16="http://schemas.microsoft.com/office/drawing/2014/main" id="{F903391A-208E-BC80-C0E6-A0A9B8E32298}"/>
                </a:ext>
              </a:extLst>
            </p:cNvPr>
            <p:cNvSpPr/>
            <p:nvPr/>
          </p:nvSpPr>
          <p:spPr>
            <a:xfrm>
              <a:off x="3726811" y="3545701"/>
              <a:ext cx="2546349" cy="55518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7. </a:t>
              </a:r>
              <a:r>
                <a:rPr lang="en-US" sz="1600" b="1" kern="0" spc="300">
                  <a:latin typeface="Montserrat ExtraBold" pitchFamily="2" charset="77"/>
                </a:rPr>
                <a:t>LOGOUT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8" name="Rounded rectangle: Create">
              <a:extLst>
                <a:ext uri="{FF2B5EF4-FFF2-40B4-BE49-F238E27FC236}">
                  <a16:creationId xmlns:a16="http://schemas.microsoft.com/office/drawing/2014/main" id="{C07328DA-D523-3C16-AF24-81D95419988F}"/>
                </a:ext>
              </a:extLst>
            </p:cNvPr>
            <p:cNvSpPr/>
            <p:nvPr/>
          </p:nvSpPr>
          <p:spPr>
            <a:xfrm>
              <a:off x="3726810" y="2750018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6. </a:t>
              </a:r>
              <a:r>
                <a:rPr lang="en-US" sz="1600" b="1" kern="0" spc="300">
                  <a:latin typeface="Montserrat ExtraBold" pitchFamily="2" charset="77"/>
                </a:rPr>
                <a:t>Contact Us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6098E635-7944-D2E0-6CF2-ECB96867023B}"/>
              </a:ext>
            </a:extLst>
          </p:cNvPr>
          <p:cNvSpPr/>
          <p:nvPr/>
        </p:nvSpPr>
        <p:spPr>
          <a:xfrm>
            <a:off x="5777526" y="199734"/>
            <a:ext cx="469808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ush Script MT" panose="03060802040406070304" pitchFamily="66" charset="0"/>
              </a:rPr>
              <a:t>WELCOM TO THE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0F7D9DD-089C-EEDC-EA91-E55FC34F546A}"/>
              </a:ext>
            </a:extLst>
          </p:cNvPr>
          <p:cNvSpPr/>
          <p:nvPr/>
        </p:nvSpPr>
        <p:spPr>
          <a:xfrm>
            <a:off x="4956467" y="3101337"/>
            <a:ext cx="634019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en-US" sz="7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CITY GUIDE</a:t>
            </a:r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en-US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04DFABC-82C9-09D9-0778-598D14A22EFE}"/>
              </a:ext>
            </a:extLst>
          </p:cNvPr>
          <p:cNvSpPr/>
          <p:nvPr/>
        </p:nvSpPr>
        <p:spPr>
          <a:xfrm>
            <a:off x="3774964" y="4772192"/>
            <a:ext cx="2852063" cy="20621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Created By-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Condensed" panose="020B0502040204020203" pitchFamily="34" charset="0"/>
              </a:rPr>
              <a:t>Prathamesh S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Condensed" panose="020B0502040204020203" pitchFamily="34" charset="0"/>
              </a:rPr>
              <a:t>hinde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Condensed" panose="020B0502040204020203" pitchFamily="34" charset="0"/>
              </a:rPr>
              <a:t>Krushna Shinde 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Condensed" panose="020B0502040204020203" pitchFamily="34" charset="0"/>
              </a:rPr>
              <a:t>Parth Kokil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Condensed" panose="020B0502040204020203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CFE0289-BAEA-B58F-F742-7274171A6953}"/>
              </a:ext>
            </a:extLst>
          </p:cNvPr>
          <p:cNvSpPr/>
          <p:nvPr/>
        </p:nvSpPr>
        <p:spPr>
          <a:xfrm>
            <a:off x="8695709" y="5273154"/>
            <a:ext cx="341375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</a:t>
            </a:r>
            <a:r>
              <a:rPr lang="en-I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Guidance Of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Condensed" panose="020B0502040204020203" pitchFamily="34" charset="0"/>
              </a:rPr>
              <a:t>Prof. Jyoti </a:t>
            </a:r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Condensed" panose="020B0502040204020203" pitchFamily="34" charset="0"/>
              </a:rPr>
              <a:t>Mahatme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Condensed" panose="020B0502040204020203" pitchFamily="34" charset="0"/>
              </a:rPr>
              <a:t> Mam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6B812A44-130A-6B93-DB77-FC18342A8C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697" y="1318555"/>
            <a:ext cx="1553738" cy="155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52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258C3C-A80E-E0AF-383D-F42CFB9455B3}"/>
              </a:ext>
            </a:extLst>
          </p:cNvPr>
          <p:cNvGrpSpPr/>
          <p:nvPr/>
        </p:nvGrpSpPr>
        <p:grpSpPr>
          <a:xfrm>
            <a:off x="519532" y="0"/>
            <a:ext cx="11698135" cy="6858000"/>
            <a:chOff x="0" y="0"/>
            <a:chExt cx="11698135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4FDEB23-0C5D-FE2F-DE1E-D174CD7FB497}"/>
                </a:ext>
              </a:extLst>
            </p:cNvPr>
            <p:cNvSpPr/>
            <p:nvPr/>
          </p:nvSpPr>
          <p:spPr>
            <a:xfrm>
              <a:off x="0" y="0"/>
              <a:ext cx="11698135" cy="6858000"/>
            </a:xfrm>
            <a:custGeom>
              <a:avLst/>
              <a:gdLst>
                <a:gd name="connsiteX0" fmla="*/ 0 w 11698135"/>
                <a:gd name="connsiteY0" fmla="*/ 0 h 6858000"/>
                <a:gd name="connsiteX1" fmla="*/ 11011301 w 11698135"/>
                <a:gd name="connsiteY1" fmla="*/ 0 h 6858000"/>
                <a:gd name="connsiteX2" fmla="*/ 11011301 w 11698135"/>
                <a:gd name="connsiteY2" fmla="*/ 89973 h 6858000"/>
                <a:gd name="connsiteX3" fmla="*/ 11625784 w 11698135"/>
                <a:gd name="connsiteY3" fmla="*/ 89973 h 6858000"/>
                <a:gd name="connsiteX4" fmla="*/ 11698135 w 11698135"/>
                <a:gd name="connsiteY4" fmla="*/ 162324 h 6858000"/>
                <a:gd name="connsiteX5" fmla="*/ 11698135 w 11698135"/>
                <a:gd name="connsiteY5" fmla="*/ 451722 h 6858000"/>
                <a:gd name="connsiteX6" fmla="*/ 11625784 w 11698135"/>
                <a:gd name="connsiteY6" fmla="*/ 524073 h 6858000"/>
                <a:gd name="connsiteX7" fmla="*/ 11011301 w 11698135"/>
                <a:gd name="connsiteY7" fmla="*/ 524073 h 6858000"/>
                <a:gd name="connsiteX8" fmla="*/ 11011301 w 11698135"/>
                <a:gd name="connsiteY8" fmla="*/ 6858000 h 6858000"/>
                <a:gd name="connsiteX9" fmla="*/ 0 w 1169813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98135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89973"/>
                  </a:lnTo>
                  <a:lnTo>
                    <a:pt x="11625784" y="89973"/>
                  </a:lnTo>
                  <a:cubicBezTo>
                    <a:pt x="11665742" y="89973"/>
                    <a:pt x="11698135" y="122366"/>
                    <a:pt x="11698135" y="162324"/>
                  </a:cubicBezTo>
                  <a:lnTo>
                    <a:pt x="11698135" y="451722"/>
                  </a:lnTo>
                  <a:cubicBezTo>
                    <a:pt x="11698135" y="491680"/>
                    <a:pt x="11665742" y="524073"/>
                    <a:pt x="11625784" y="524073"/>
                  </a:cubicBezTo>
                  <a:lnTo>
                    <a:pt x="11011301" y="524073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4BEB4C0-2B76-F447-610B-972C974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000" y="1346963"/>
              <a:ext cx="3739438" cy="4534948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4" name="Textbos: Create Your">
              <a:extLst>
                <a:ext uri="{FF2B5EF4-FFF2-40B4-BE49-F238E27FC236}">
                  <a16:creationId xmlns:a16="http://schemas.microsoft.com/office/drawing/2014/main" id="{A8C73FD6-5633-3ED2-576F-2DC887C2119E}"/>
                </a:ext>
              </a:extLst>
            </p:cNvPr>
            <p:cNvSpPr txBox="1"/>
            <p:nvPr/>
          </p:nvSpPr>
          <p:spPr>
            <a:xfrm>
              <a:off x="1940503" y="912971"/>
              <a:ext cx="5595443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SPLASH SCREEN</a:t>
              </a:r>
            </a:p>
          </p:txBody>
        </p:sp>
        <p:sp>
          <p:nvSpPr>
            <p:cNvPr id="6" name="Rounded rectangle: Create">
              <a:extLst>
                <a:ext uri="{FF2B5EF4-FFF2-40B4-BE49-F238E27FC236}">
                  <a16:creationId xmlns:a16="http://schemas.microsoft.com/office/drawing/2014/main" id="{65400F24-3079-03F1-06DD-FF40E32C9F2B}"/>
                </a:ext>
              </a:extLst>
            </p:cNvPr>
            <p:cNvSpPr/>
            <p:nvPr/>
          </p:nvSpPr>
          <p:spPr>
            <a:xfrm>
              <a:off x="2401205" y="254474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Animated Initial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2809D1-0036-1950-CAE4-93156594F917}"/>
                </a:ext>
              </a:extLst>
            </p:cNvPr>
            <p:cNvSpPr/>
            <p:nvPr/>
          </p:nvSpPr>
          <p:spPr>
            <a:xfrm>
              <a:off x="11162412" y="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008904-149D-4FAB-B4ED-89991F3316E6}"/>
              </a:ext>
            </a:extLst>
          </p:cNvPr>
          <p:cNvGrpSpPr/>
          <p:nvPr/>
        </p:nvGrpSpPr>
        <p:grpSpPr>
          <a:xfrm>
            <a:off x="557913" y="6668"/>
            <a:ext cx="11665800" cy="6858000"/>
            <a:chOff x="-1" y="0"/>
            <a:chExt cx="116658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29B76F1-F39D-818B-AF7D-822446048F2F}"/>
                </a:ext>
              </a:extLst>
            </p:cNvPr>
            <p:cNvSpPr/>
            <p:nvPr/>
          </p:nvSpPr>
          <p:spPr>
            <a:xfrm>
              <a:off x="-1" y="0"/>
              <a:ext cx="11665800" cy="6858000"/>
            </a:xfrm>
            <a:custGeom>
              <a:avLst/>
              <a:gdLst>
                <a:gd name="connsiteX0" fmla="*/ 0 w 11665800"/>
                <a:gd name="connsiteY0" fmla="*/ 0 h 6858000"/>
                <a:gd name="connsiteX1" fmla="*/ 11011301 w 11665800"/>
                <a:gd name="connsiteY1" fmla="*/ 0 h 6858000"/>
                <a:gd name="connsiteX2" fmla="*/ 11011301 w 11665800"/>
                <a:gd name="connsiteY2" fmla="*/ 586972 h 6858000"/>
                <a:gd name="connsiteX3" fmla="*/ 11593449 w 11665800"/>
                <a:gd name="connsiteY3" fmla="*/ 586972 h 6858000"/>
                <a:gd name="connsiteX4" fmla="*/ 11665800 w 11665800"/>
                <a:gd name="connsiteY4" fmla="*/ 659323 h 6858000"/>
                <a:gd name="connsiteX5" fmla="*/ 11665800 w 11665800"/>
                <a:gd name="connsiteY5" fmla="*/ 948721 h 6858000"/>
                <a:gd name="connsiteX6" fmla="*/ 11593449 w 11665800"/>
                <a:gd name="connsiteY6" fmla="*/ 1021072 h 6858000"/>
                <a:gd name="connsiteX7" fmla="*/ 11011301 w 11665800"/>
                <a:gd name="connsiteY7" fmla="*/ 1021072 h 6858000"/>
                <a:gd name="connsiteX8" fmla="*/ 11011301 w 11665800"/>
                <a:gd name="connsiteY8" fmla="*/ 6858000 h 6858000"/>
                <a:gd name="connsiteX9" fmla="*/ 0 w 1166580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86972"/>
                  </a:lnTo>
                  <a:lnTo>
                    <a:pt x="11593449" y="586972"/>
                  </a:lnTo>
                  <a:cubicBezTo>
                    <a:pt x="11633407" y="586972"/>
                    <a:pt x="11665800" y="619365"/>
                    <a:pt x="11665800" y="659323"/>
                  </a:cubicBezTo>
                  <a:lnTo>
                    <a:pt x="11665800" y="948721"/>
                  </a:lnTo>
                  <a:cubicBezTo>
                    <a:pt x="11665800" y="988679"/>
                    <a:pt x="11633407" y="1021072"/>
                    <a:pt x="11593449" y="1021072"/>
                  </a:cubicBezTo>
                  <a:lnTo>
                    <a:pt x="11011301" y="102107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DFBD67-29E1-E125-75CA-17D4FB9C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8320" y="1815549"/>
              <a:ext cx="3999111" cy="405603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6DFA7A-D85E-579D-7221-45D38689806F}"/>
                </a:ext>
              </a:extLst>
            </p:cNvPr>
            <p:cNvSpPr/>
            <p:nvPr/>
          </p:nvSpPr>
          <p:spPr>
            <a:xfrm>
              <a:off x="11120431" y="538577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Textbos: Create Your">
              <a:extLst>
                <a:ext uri="{FF2B5EF4-FFF2-40B4-BE49-F238E27FC236}">
                  <a16:creationId xmlns:a16="http://schemas.microsoft.com/office/drawing/2014/main" id="{AFBF6778-BD74-0A6D-9374-00B03683D2DE}"/>
                </a:ext>
              </a:extLst>
            </p:cNvPr>
            <p:cNvSpPr txBox="1"/>
            <p:nvPr/>
          </p:nvSpPr>
          <p:spPr>
            <a:xfrm>
              <a:off x="1279996" y="807532"/>
              <a:ext cx="8220555" cy="5884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SIGN-IN &amp; SIGN-UP SCREEN</a:t>
              </a:r>
            </a:p>
          </p:txBody>
        </p:sp>
        <p:sp>
          <p:nvSpPr>
            <p:cNvPr id="16" name="Rounded rectangle: Create">
              <a:extLst>
                <a:ext uri="{FF2B5EF4-FFF2-40B4-BE49-F238E27FC236}">
                  <a16:creationId xmlns:a16="http://schemas.microsoft.com/office/drawing/2014/main" id="{04163D26-B089-8E9F-CC97-26B8613E58FF}"/>
                </a:ext>
              </a:extLst>
            </p:cNvPr>
            <p:cNvSpPr/>
            <p:nvPr/>
          </p:nvSpPr>
          <p:spPr>
            <a:xfrm>
              <a:off x="2811288" y="2383795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Sign-In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17" name="Rounded rectangle: Create">
              <a:extLst>
                <a:ext uri="{FF2B5EF4-FFF2-40B4-BE49-F238E27FC236}">
                  <a16:creationId xmlns:a16="http://schemas.microsoft.com/office/drawing/2014/main" id="{58F48F04-9236-BF98-D45F-A7E0653140A0}"/>
                </a:ext>
              </a:extLst>
            </p:cNvPr>
            <p:cNvSpPr/>
            <p:nvPr/>
          </p:nvSpPr>
          <p:spPr>
            <a:xfrm>
              <a:off x="2811288" y="3579446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Sign-Un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FC91A2-0505-430B-9E64-17C8038DB2F0}"/>
              </a:ext>
            </a:extLst>
          </p:cNvPr>
          <p:cNvGrpSpPr/>
          <p:nvPr/>
        </p:nvGrpSpPr>
        <p:grpSpPr>
          <a:xfrm>
            <a:off x="582775" y="-3986"/>
            <a:ext cx="12114895" cy="6858000"/>
            <a:chOff x="-1" y="0"/>
            <a:chExt cx="12114895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2C2DFCE-CAFF-CF33-D2FC-F822AA95BDA7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175412 h 6858000"/>
                <a:gd name="connsiteX3" fmla="*/ 11593453 w 11665804"/>
                <a:gd name="connsiteY3" fmla="*/ 1175412 h 6858000"/>
                <a:gd name="connsiteX4" fmla="*/ 11665804 w 11665804"/>
                <a:gd name="connsiteY4" fmla="*/ 1247763 h 6858000"/>
                <a:gd name="connsiteX5" fmla="*/ 11665804 w 11665804"/>
                <a:gd name="connsiteY5" fmla="*/ 1537161 h 6858000"/>
                <a:gd name="connsiteX6" fmla="*/ 11593453 w 11665804"/>
                <a:gd name="connsiteY6" fmla="*/ 1609512 h 6858000"/>
                <a:gd name="connsiteX7" fmla="*/ 11011301 w 11665804"/>
                <a:gd name="connsiteY7" fmla="*/ 1609512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175412"/>
                  </a:lnTo>
                  <a:lnTo>
                    <a:pt x="11593453" y="1175412"/>
                  </a:lnTo>
                  <a:cubicBezTo>
                    <a:pt x="11633411" y="1175412"/>
                    <a:pt x="11665804" y="1207805"/>
                    <a:pt x="11665804" y="1247763"/>
                  </a:cubicBezTo>
                  <a:lnTo>
                    <a:pt x="11665804" y="1537161"/>
                  </a:lnTo>
                  <a:cubicBezTo>
                    <a:pt x="11665804" y="1577119"/>
                    <a:pt x="11633411" y="1609512"/>
                    <a:pt x="11593453" y="1609512"/>
                  </a:cubicBezTo>
                  <a:lnTo>
                    <a:pt x="11011301" y="160951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59B1C58-5FEE-97CF-ADCE-6F70352B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6750" y="1700171"/>
              <a:ext cx="4528144" cy="452537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9924BD-D552-4CBE-07C8-859DAA7D6B95}"/>
                </a:ext>
              </a:extLst>
            </p:cNvPr>
            <p:cNvSpPr/>
            <p:nvPr/>
          </p:nvSpPr>
          <p:spPr>
            <a:xfrm>
              <a:off x="11130080" y="107759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3.</a:t>
              </a:r>
            </a:p>
          </p:txBody>
        </p:sp>
        <p:sp>
          <p:nvSpPr>
            <p:cNvPr id="22" name="Textbos: Create Your">
              <a:extLst>
                <a:ext uri="{FF2B5EF4-FFF2-40B4-BE49-F238E27FC236}">
                  <a16:creationId xmlns:a16="http://schemas.microsoft.com/office/drawing/2014/main" id="{C540DC5D-8E6F-359B-974D-FEA56DF7AA64}"/>
                </a:ext>
              </a:extLst>
            </p:cNvPr>
            <p:cNvSpPr txBox="1"/>
            <p:nvPr/>
          </p:nvSpPr>
          <p:spPr>
            <a:xfrm>
              <a:off x="1877259" y="595709"/>
              <a:ext cx="6318396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SIGN-UP SCREEN</a:t>
              </a:r>
            </a:p>
          </p:txBody>
        </p:sp>
        <p:sp>
          <p:nvSpPr>
            <p:cNvPr id="23" name="Rounded rectangle: Create">
              <a:extLst>
                <a:ext uri="{FF2B5EF4-FFF2-40B4-BE49-F238E27FC236}">
                  <a16:creationId xmlns:a16="http://schemas.microsoft.com/office/drawing/2014/main" id="{AEB9F212-EAC5-A048-2F2E-69699C368845}"/>
                </a:ext>
              </a:extLst>
            </p:cNvPr>
            <p:cNvSpPr/>
            <p:nvPr/>
          </p:nvSpPr>
          <p:spPr>
            <a:xfrm>
              <a:off x="3689425" y="2147953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Registration Form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24" name="Rounded rectangle: Create">
              <a:extLst>
                <a:ext uri="{FF2B5EF4-FFF2-40B4-BE49-F238E27FC236}">
                  <a16:creationId xmlns:a16="http://schemas.microsoft.com/office/drawing/2014/main" id="{953BDC94-CFAB-1AF3-3A9D-CE0824AA20BC}"/>
                </a:ext>
              </a:extLst>
            </p:cNvPr>
            <p:cNvSpPr/>
            <p:nvPr/>
          </p:nvSpPr>
          <p:spPr>
            <a:xfrm>
              <a:off x="3692300" y="354703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Sign</a:t>
              </a:r>
              <a:r>
                <a:rPr lang="en-US" sz="1600" b="1" kern="0" spc="300" dirty="0">
                  <a:latin typeface="Montserrat ExtraBold" pitchFamily="2" charset="77"/>
                </a:rPr>
                <a:t>-Up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AF00F9-DFCA-17E4-F87E-35AEEA76FC6B}"/>
              </a:ext>
            </a:extLst>
          </p:cNvPr>
          <p:cNvGrpSpPr/>
          <p:nvPr/>
        </p:nvGrpSpPr>
        <p:grpSpPr>
          <a:xfrm>
            <a:off x="546746" y="-16603"/>
            <a:ext cx="11934121" cy="6858000"/>
            <a:chOff x="-1" y="0"/>
            <a:chExt cx="11934121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6E278A-4611-024B-AA31-A25DE2E4C0EE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830388 h 6858000"/>
                <a:gd name="connsiteX3" fmla="*/ 11593453 w 11665804"/>
                <a:gd name="connsiteY3" fmla="*/ 1830388 h 6858000"/>
                <a:gd name="connsiteX4" fmla="*/ 11665804 w 11665804"/>
                <a:gd name="connsiteY4" fmla="*/ 1902739 h 6858000"/>
                <a:gd name="connsiteX5" fmla="*/ 11665804 w 11665804"/>
                <a:gd name="connsiteY5" fmla="*/ 2192137 h 6858000"/>
                <a:gd name="connsiteX6" fmla="*/ 11593453 w 11665804"/>
                <a:gd name="connsiteY6" fmla="*/ 2264488 h 6858000"/>
                <a:gd name="connsiteX7" fmla="*/ 11011301 w 11665804"/>
                <a:gd name="connsiteY7" fmla="*/ 2264488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830388"/>
                  </a:lnTo>
                  <a:lnTo>
                    <a:pt x="11593453" y="1830388"/>
                  </a:lnTo>
                  <a:cubicBezTo>
                    <a:pt x="11633411" y="1830388"/>
                    <a:pt x="11665804" y="1862781"/>
                    <a:pt x="11665804" y="1902739"/>
                  </a:cubicBezTo>
                  <a:lnTo>
                    <a:pt x="11665804" y="2192137"/>
                  </a:lnTo>
                  <a:cubicBezTo>
                    <a:pt x="11665804" y="2232095"/>
                    <a:pt x="11633411" y="2264488"/>
                    <a:pt x="11593453" y="2264488"/>
                  </a:cubicBezTo>
                  <a:lnTo>
                    <a:pt x="11011301" y="226448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F8FEE4-D1E1-84C2-FB6D-C00D494ED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0299" y="1986034"/>
              <a:ext cx="3903821" cy="3958995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21A92-BF12-BB70-30AC-E6231B41C3A1}"/>
                </a:ext>
              </a:extLst>
            </p:cNvPr>
            <p:cNvSpPr/>
            <p:nvPr/>
          </p:nvSpPr>
          <p:spPr>
            <a:xfrm>
              <a:off x="11130080" y="173211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4.</a:t>
              </a:r>
            </a:p>
          </p:txBody>
        </p:sp>
        <p:sp>
          <p:nvSpPr>
            <p:cNvPr id="29" name="Textbos: Create Your">
              <a:extLst>
                <a:ext uri="{FF2B5EF4-FFF2-40B4-BE49-F238E27FC236}">
                  <a16:creationId xmlns:a16="http://schemas.microsoft.com/office/drawing/2014/main" id="{ED6602AD-1E67-9AC4-7C4F-D3F306C67148}"/>
                </a:ext>
              </a:extLst>
            </p:cNvPr>
            <p:cNvSpPr txBox="1"/>
            <p:nvPr/>
          </p:nvSpPr>
          <p:spPr>
            <a:xfrm>
              <a:off x="2733523" y="836958"/>
              <a:ext cx="6081152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SIGN-IN SCREEN</a:t>
              </a:r>
            </a:p>
          </p:txBody>
        </p:sp>
        <p:sp>
          <p:nvSpPr>
            <p:cNvPr id="30" name="Rounded rectangle: Create">
              <a:extLst>
                <a:ext uri="{FF2B5EF4-FFF2-40B4-BE49-F238E27FC236}">
                  <a16:creationId xmlns:a16="http://schemas.microsoft.com/office/drawing/2014/main" id="{510D4169-021D-EA3C-02F4-A7C82DDAF5BB}"/>
                </a:ext>
              </a:extLst>
            </p:cNvPr>
            <p:cNvSpPr/>
            <p:nvPr/>
          </p:nvSpPr>
          <p:spPr>
            <a:xfrm>
              <a:off x="4090287" y="2074025"/>
              <a:ext cx="3055367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1" name="Rounded rectangle: Create">
              <a:extLst>
                <a:ext uri="{FF2B5EF4-FFF2-40B4-BE49-F238E27FC236}">
                  <a16:creationId xmlns:a16="http://schemas.microsoft.com/office/drawing/2014/main" id="{FD844195-4EBF-3778-7A24-86F22FEC7293}"/>
                </a:ext>
              </a:extLst>
            </p:cNvPr>
            <p:cNvSpPr/>
            <p:nvPr/>
          </p:nvSpPr>
          <p:spPr>
            <a:xfrm>
              <a:off x="4090286" y="3060048"/>
              <a:ext cx="305536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 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IN" sz="1400" b="1" kern="0" spc="300" dirty="0">
                  <a:latin typeface="Montserrat ExtraBold" pitchFamily="2" charset="77"/>
                </a:rPr>
                <a:t>Recover password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2" name="Rounded rectangle: Create">
              <a:extLst>
                <a:ext uri="{FF2B5EF4-FFF2-40B4-BE49-F238E27FC236}">
                  <a16:creationId xmlns:a16="http://schemas.microsoft.com/office/drawing/2014/main" id="{F5E85BBA-EAB9-1DDB-7C2A-4774E28AA6DC}"/>
                </a:ext>
              </a:extLst>
            </p:cNvPr>
            <p:cNvSpPr/>
            <p:nvPr/>
          </p:nvSpPr>
          <p:spPr>
            <a:xfrm>
              <a:off x="4090286" y="4119094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400" b="1" kern="0" spc="300" dirty="0">
                  <a:latin typeface="Montserrat ExtraBold" pitchFamily="2" charset="77"/>
                </a:rPr>
                <a:t>Gmail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3" name="Rounded rectangle: Create">
              <a:extLst>
                <a:ext uri="{FF2B5EF4-FFF2-40B4-BE49-F238E27FC236}">
                  <a16:creationId xmlns:a16="http://schemas.microsoft.com/office/drawing/2014/main" id="{B5C1EFFD-4A78-2998-7282-CF703A11EEEE}"/>
                </a:ext>
              </a:extLst>
            </p:cNvPr>
            <p:cNvSpPr/>
            <p:nvPr/>
          </p:nvSpPr>
          <p:spPr>
            <a:xfrm>
              <a:off x="4090286" y="5178140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IN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Twitter</a:t>
              </a:r>
              <a:r>
                <a:rPr lang="en-US" sz="1400" b="1" kern="0" spc="300" dirty="0">
                  <a:latin typeface="Montserrat ExtraBold" pitchFamily="2" charset="77"/>
                </a:rPr>
                <a:t>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EC3070-BC5A-ED63-A026-BEF75B37BBCB}"/>
              </a:ext>
            </a:extLst>
          </p:cNvPr>
          <p:cNvGrpSpPr/>
          <p:nvPr/>
        </p:nvGrpSpPr>
        <p:grpSpPr>
          <a:xfrm>
            <a:off x="576343" y="-12639"/>
            <a:ext cx="12483445" cy="6858000"/>
            <a:chOff x="0" y="0"/>
            <a:chExt cx="12483445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C1971CF-96C8-0071-D9E6-DA72AC004A68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2486354 h 6858000"/>
                <a:gd name="connsiteX3" fmla="*/ 11593452 w 11665803"/>
                <a:gd name="connsiteY3" fmla="*/ 2486354 h 6858000"/>
                <a:gd name="connsiteX4" fmla="*/ 11665803 w 11665803"/>
                <a:gd name="connsiteY4" fmla="*/ 2558705 h 6858000"/>
                <a:gd name="connsiteX5" fmla="*/ 11665803 w 11665803"/>
                <a:gd name="connsiteY5" fmla="*/ 2848103 h 6858000"/>
                <a:gd name="connsiteX6" fmla="*/ 11593452 w 11665803"/>
                <a:gd name="connsiteY6" fmla="*/ 2920454 h 6858000"/>
                <a:gd name="connsiteX7" fmla="*/ 11011301 w 11665803"/>
                <a:gd name="connsiteY7" fmla="*/ 2920454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2486354"/>
                  </a:lnTo>
                  <a:lnTo>
                    <a:pt x="11593452" y="2486354"/>
                  </a:lnTo>
                  <a:cubicBezTo>
                    <a:pt x="11633410" y="2486354"/>
                    <a:pt x="11665803" y="2518747"/>
                    <a:pt x="11665803" y="2558705"/>
                  </a:cubicBezTo>
                  <a:lnTo>
                    <a:pt x="11665803" y="2848103"/>
                  </a:lnTo>
                  <a:cubicBezTo>
                    <a:pt x="11665803" y="2888061"/>
                    <a:pt x="11633410" y="2920454"/>
                    <a:pt x="11593452" y="2920454"/>
                  </a:cubicBezTo>
                  <a:lnTo>
                    <a:pt x="11011301" y="292045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369DFB3-BD38-7906-1A49-C73677D7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57817" y="1897657"/>
              <a:ext cx="4425628" cy="4276209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ECE96A8-AFE9-42C8-BF91-ACFF08CA87EE}"/>
                </a:ext>
              </a:extLst>
            </p:cNvPr>
            <p:cNvSpPr/>
            <p:nvPr/>
          </p:nvSpPr>
          <p:spPr>
            <a:xfrm>
              <a:off x="11120439" y="239625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5.</a:t>
              </a:r>
            </a:p>
          </p:txBody>
        </p:sp>
        <p:sp>
          <p:nvSpPr>
            <p:cNvPr id="38" name="Textbos: Create Your">
              <a:extLst>
                <a:ext uri="{FF2B5EF4-FFF2-40B4-BE49-F238E27FC236}">
                  <a16:creationId xmlns:a16="http://schemas.microsoft.com/office/drawing/2014/main" id="{8781740D-45E4-83A3-8182-FCC065933354}"/>
                </a:ext>
              </a:extLst>
            </p:cNvPr>
            <p:cNvSpPr txBox="1"/>
            <p:nvPr/>
          </p:nvSpPr>
          <p:spPr>
            <a:xfrm>
              <a:off x="2886968" y="794971"/>
              <a:ext cx="757675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DASHBOARD SCREEN</a:t>
              </a:r>
            </a:p>
          </p:txBody>
        </p:sp>
        <p:sp>
          <p:nvSpPr>
            <p:cNvPr id="39" name="Rounded rectangle: Create">
              <a:extLst>
                <a:ext uri="{FF2B5EF4-FFF2-40B4-BE49-F238E27FC236}">
                  <a16:creationId xmlns:a16="http://schemas.microsoft.com/office/drawing/2014/main" id="{ABB371FF-797B-509F-0C67-6703AD271905}"/>
                </a:ext>
              </a:extLst>
            </p:cNvPr>
            <p:cNvSpPr/>
            <p:nvPr/>
          </p:nvSpPr>
          <p:spPr>
            <a:xfrm>
              <a:off x="4098273" y="329746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Image Slider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With App Info.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0" name="Rounded rectangle: Create">
              <a:extLst>
                <a:ext uri="{FF2B5EF4-FFF2-40B4-BE49-F238E27FC236}">
                  <a16:creationId xmlns:a16="http://schemas.microsoft.com/office/drawing/2014/main" id="{0AA47C21-1D97-1CA3-B32E-AFCCCD544689}"/>
                </a:ext>
              </a:extLst>
            </p:cNvPr>
            <p:cNvSpPr/>
            <p:nvPr/>
          </p:nvSpPr>
          <p:spPr>
            <a:xfrm>
              <a:off x="4098273" y="234522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Greetings With Username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BDCD66BE-BE24-6AF4-1CCC-1B947E041737}"/>
                </a:ext>
              </a:extLst>
            </p:cNvPr>
            <p:cNvSpPr/>
            <p:nvPr/>
          </p:nvSpPr>
          <p:spPr>
            <a:xfrm>
              <a:off x="4098273" y="4252634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Slider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85932D7-A581-BFCD-B337-386824DA869B}"/>
              </a:ext>
            </a:extLst>
          </p:cNvPr>
          <p:cNvGrpSpPr/>
          <p:nvPr/>
        </p:nvGrpSpPr>
        <p:grpSpPr>
          <a:xfrm>
            <a:off x="585128" y="-7972"/>
            <a:ext cx="12589669" cy="6858000"/>
            <a:chOff x="0" y="0"/>
            <a:chExt cx="12589669" cy="685800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F4B41C8-DDB9-C964-E2E0-1B035432BFD4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3140150 h 6858000"/>
                <a:gd name="connsiteX3" fmla="*/ 11593452 w 11665803"/>
                <a:gd name="connsiteY3" fmla="*/ 3140150 h 6858000"/>
                <a:gd name="connsiteX4" fmla="*/ 11665803 w 11665803"/>
                <a:gd name="connsiteY4" fmla="*/ 3212501 h 6858000"/>
                <a:gd name="connsiteX5" fmla="*/ 11665803 w 11665803"/>
                <a:gd name="connsiteY5" fmla="*/ 3501899 h 6858000"/>
                <a:gd name="connsiteX6" fmla="*/ 11593452 w 11665803"/>
                <a:gd name="connsiteY6" fmla="*/ 3574250 h 6858000"/>
                <a:gd name="connsiteX7" fmla="*/ 11011301 w 11665803"/>
                <a:gd name="connsiteY7" fmla="*/ 3574250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140150"/>
                  </a:lnTo>
                  <a:lnTo>
                    <a:pt x="11593452" y="3140150"/>
                  </a:lnTo>
                  <a:cubicBezTo>
                    <a:pt x="11633410" y="3140150"/>
                    <a:pt x="11665803" y="3172543"/>
                    <a:pt x="11665803" y="3212501"/>
                  </a:cubicBezTo>
                  <a:lnTo>
                    <a:pt x="11665803" y="3501899"/>
                  </a:lnTo>
                  <a:cubicBezTo>
                    <a:pt x="11665803" y="3541857"/>
                    <a:pt x="11633410" y="3574250"/>
                    <a:pt x="11593452" y="3574250"/>
                  </a:cubicBezTo>
                  <a:lnTo>
                    <a:pt x="11011301" y="35742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4AE6D0B-2047-7717-9EF9-FB99D8DEF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37092" y="1880351"/>
              <a:ext cx="4452577" cy="423352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17FCB7-4617-3DD9-FB2A-B69F0BE24B1F}"/>
                </a:ext>
              </a:extLst>
            </p:cNvPr>
            <p:cNvSpPr/>
            <p:nvPr/>
          </p:nvSpPr>
          <p:spPr>
            <a:xfrm>
              <a:off x="11130080" y="3060395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</a:t>
              </a:r>
            </a:p>
          </p:txBody>
        </p:sp>
        <p:sp>
          <p:nvSpPr>
            <p:cNvPr id="47" name="Textbos: Create Your">
              <a:extLst>
                <a:ext uri="{FF2B5EF4-FFF2-40B4-BE49-F238E27FC236}">
                  <a16:creationId xmlns:a16="http://schemas.microsoft.com/office/drawing/2014/main" id="{3F6A9AFD-3478-0B84-F852-63DB2F612690}"/>
                </a:ext>
              </a:extLst>
            </p:cNvPr>
            <p:cNvSpPr txBox="1"/>
            <p:nvPr/>
          </p:nvSpPr>
          <p:spPr>
            <a:xfrm>
              <a:off x="3016634" y="794631"/>
              <a:ext cx="745973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CATEGORIES SCREEN</a:t>
              </a:r>
            </a:p>
          </p:txBody>
        </p:sp>
        <p:sp>
          <p:nvSpPr>
            <p:cNvPr id="48" name="Rounded rectangle: Create">
              <a:extLst>
                <a:ext uri="{FF2B5EF4-FFF2-40B4-BE49-F238E27FC236}">
                  <a16:creationId xmlns:a16="http://schemas.microsoft.com/office/drawing/2014/main" id="{00882287-5F7F-76D8-0AEF-8CA02C95FF51}"/>
                </a:ext>
              </a:extLst>
            </p:cNvPr>
            <p:cNvSpPr/>
            <p:nvPr/>
          </p:nvSpPr>
          <p:spPr>
            <a:xfrm>
              <a:off x="4488399" y="2254017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A680CA-4361-FF7E-4855-D335A4B6E3F6}"/>
              </a:ext>
            </a:extLst>
          </p:cNvPr>
          <p:cNvGrpSpPr/>
          <p:nvPr/>
        </p:nvGrpSpPr>
        <p:grpSpPr>
          <a:xfrm>
            <a:off x="582902" y="-25655"/>
            <a:ext cx="12660933" cy="6858000"/>
            <a:chOff x="-1" y="0"/>
            <a:chExt cx="12660933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E91BE2F-ADD3-2150-1CD4-76182D522E13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3793946 h 6858000"/>
                <a:gd name="connsiteX3" fmla="*/ 11593451 w 11665802"/>
                <a:gd name="connsiteY3" fmla="*/ 3793946 h 6858000"/>
                <a:gd name="connsiteX4" fmla="*/ 11665802 w 11665802"/>
                <a:gd name="connsiteY4" fmla="*/ 3866297 h 6858000"/>
                <a:gd name="connsiteX5" fmla="*/ 11665802 w 11665802"/>
                <a:gd name="connsiteY5" fmla="*/ 4155695 h 6858000"/>
                <a:gd name="connsiteX6" fmla="*/ 11593451 w 11665802"/>
                <a:gd name="connsiteY6" fmla="*/ 4228046 h 6858000"/>
                <a:gd name="connsiteX7" fmla="*/ 11011301 w 11665802"/>
                <a:gd name="connsiteY7" fmla="*/ 4228046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793946"/>
                  </a:lnTo>
                  <a:lnTo>
                    <a:pt x="11593451" y="3793946"/>
                  </a:lnTo>
                  <a:cubicBezTo>
                    <a:pt x="11633409" y="3793946"/>
                    <a:pt x="11665802" y="3826339"/>
                    <a:pt x="11665802" y="3866297"/>
                  </a:cubicBezTo>
                  <a:lnTo>
                    <a:pt x="11665802" y="4155695"/>
                  </a:lnTo>
                  <a:cubicBezTo>
                    <a:pt x="11665802" y="4195653"/>
                    <a:pt x="11633409" y="4228046"/>
                    <a:pt x="11593451" y="4228046"/>
                  </a:cubicBezTo>
                  <a:lnTo>
                    <a:pt x="11011301" y="4228046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5A37C8C-E273-31C6-EF6D-26394FD9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01292" y="1998723"/>
              <a:ext cx="4559640" cy="4297398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C2C4FA-49E4-BBCF-C2B7-AB8B57F61A47}"/>
                </a:ext>
              </a:extLst>
            </p:cNvPr>
            <p:cNvSpPr/>
            <p:nvPr/>
          </p:nvSpPr>
          <p:spPr>
            <a:xfrm>
              <a:off x="11130078" y="3686038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</a:t>
              </a:r>
            </a:p>
          </p:txBody>
        </p:sp>
        <p:sp>
          <p:nvSpPr>
            <p:cNvPr id="53" name="Textbos: Create Your">
              <a:extLst>
                <a:ext uri="{FF2B5EF4-FFF2-40B4-BE49-F238E27FC236}">
                  <a16:creationId xmlns:a16="http://schemas.microsoft.com/office/drawing/2014/main" id="{8DBCB702-5E88-5D90-C5C3-73E21588E39B}"/>
                </a:ext>
              </a:extLst>
            </p:cNvPr>
            <p:cNvSpPr txBox="1"/>
            <p:nvPr/>
          </p:nvSpPr>
          <p:spPr>
            <a:xfrm>
              <a:off x="2686861" y="692945"/>
              <a:ext cx="8123378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TOURIST-PLACE SCREEN</a:t>
              </a:r>
            </a:p>
          </p:txBody>
        </p:sp>
        <p:sp>
          <p:nvSpPr>
            <p:cNvPr id="54" name="Rounded rectangle: Create">
              <a:extLst>
                <a:ext uri="{FF2B5EF4-FFF2-40B4-BE49-F238E27FC236}">
                  <a16:creationId xmlns:a16="http://schemas.microsoft.com/office/drawing/2014/main" id="{ABE998BE-6DD9-89A3-CED2-E73CC21E96F3}"/>
                </a:ext>
              </a:extLst>
            </p:cNvPr>
            <p:cNvSpPr/>
            <p:nvPr/>
          </p:nvSpPr>
          <p:spPr>
            <a:xfrm>
              <a:off x="4633914" y="2435436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Tourist-Places Recycler View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55" name="Rounded rectangle: Create">
              <a:extLst>
                <a:ext uri="{FF2B5EF4-FFF2-40B4-BE49-F238E27FC236}">
                  <a16:creationId xmlns:a16="http://schemas.microsoft.com/office/drawing/2014/main" id="{8047A48B-72B2-BC39-2B06-6BE0923D1360}"/>
                </a:ext>
              </a:extLst>
            </p:cNvPr>
            <p:cNvSpPr/>
            <p:nvPr/>
          </p:nvSpPr>
          <p:spPr>
            <a:xfrm>
              <a:off x="4633914" y="350848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Search Bar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88E667-3E1C-5BD9-4CA5-F8C3BDE554F7}"/>
              </a:ext>
            </a:extLst>
          </p:cNvPr>
          <p:cNvGrpSpPr/>
          <p:nvPr/>
        </p:nvGrpSpPr>
        <p:grpSpPr>
          <a:xfrm>
            <a:off x="601206" y="-66061"/>
            <a:ext cx="12462097" cy="6858000"/>
            <a:chOff x="-1" y="0"/>
            <a:chExt cx="12462097" cy="6858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BABCE4B-1BA3-F551-F322-8B4A2A777034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4447742 h 6858000"/>
                <a:gd name="connsiteX3" fmla="*/ 11593451 w 11665802"/>
                <a:gd name="connsiteY3" fmla="*/ 4447742 h 6858000"/>
                <a:gd name="connsiteX4" fmla="*/ 11665802 w 11665802"/>
                <a:gd name="connsiteY4" fmla="*/ 4520093 h 6858000"/>
                <a:gd name="connsiteX5" fmla="*/ 11665802 w 11665802"/>
                <a:gd name="connsiteY5" fmla="*/ 4809491 h 6858000"/>
                <a:gd name="connsiteX6" fmla="*/ 11593451 w 11665802"/>
                <a:gd name="connsiteY6" fmla="*/ 4881842 h 6858000"/>
                <a:gd name="connsiteX7" fmla="*/ 11011301 w 11665802"/>
                <a:gd name="connsiteY7" fmla="*/ 4881842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4447742"/>
                  </a:lnTo>
                  <a:lnTo>
                    <a:pt x="11593451" y="4447742"/>
                  </a:lnTo>
                  <a:cubicBezTo>
                    <a:pt x="11633409" y="4447742"/>
                    <a:pt x="11665802" y="4480135"/>
                    <a:pt x="11665802" y="4520093"/>
                  </a:cubicBezTo>
                  <a:lnTo>
                    <a:pt x="11665802" y="4809491"/>
                  </a:lnTo>
                  <a:cubicBezTo>
                    <a:pt x="11665802" y="4849449"/>
                    <a:pt x="11633409" y="4881842"/>
                    <a:pt x="11593451" y="4881842"/>
                  </a:cubicBezTo>
                  <a:lnTo>
                    <a:pt x="11011301" y="488184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82E4989-A470-B2B7-F583-6209098BF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59419" y="2052465"/>
              <a:ext cx="4402677" cy="417411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320589-0441-95F3-E767-0F9BF85E6717}"/>
                </a:ext>
              </a:extLst>
            </p:cNvPr>
            <p:cNvSpPr/>
            <p:nvPr/>
          </p:nvSpPr>
          <p:spPr>
            <a:xfrm>
              <a:off x="11130078" y="4321306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</a:t>
              </a:r>
            </a:p>
          </p:txBody>
        </p:sp>
        <p:sp>
          <p:nvSpPr>
            <p:cNvPr id="60" name="Textbos: Create Your">
              <a:extLst>
                <a:ext uri="{FF2B5EF4-FFF2-40B4-BE49-F238E27FC236}">
                  <a16:creationId xmlns:a16="http://schemas.microsoft.com/office/drawing/2014/main" id="{6A913809-42FF-DEDF-92B6-32C5A5C75A0D}"/>
                </a:ext>
              </a:extLst>
            </p:cNvPr>
            <p:cNvSpPr txBox="1"/>
            <p:nvPr/>
          </p:nvSpPr>
          <p:spPr>
            <a:xfrm>
              <a:off x="3823714" y="531531"/>
              <a:ext cx="7691776" cy="111312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TOURIST-PLACE INFO. SCREEN</a:t>
              </a:r>
            </a:p>
          </p:txBody>
        </p:sp>
        <p:sp>
          <p:nvSpPr>
            <p:cNvPr id="61" name="Rounded rectangle: Create">
              <a:extLst>
                <a:ext uri="{FF2B5EF4-FFF2-40B4-BE49-F238E27FC236}">
                  <a16:creationId xmlns:a16="http://schemas.microsoft.com/office/drawing/2014/main" id="{27760C4E-A35C-0D70-546B-02094B9F5EE7}"/>
                </a:ext>
              </a:extLst>
            </p:cNvPr>
            <p:cNvSpPr/>
            <p:nvPr/>
          </p:nvSpPr>
          <p:spPr>
            <a:xfrm>
              <a:off x="4557975" y="2118687"/>
              <a:ext cx="310727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Image Slider to display images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2" name="Rounded rectangle: Create">
              <a:extLst>
                <a:ext uri="{FF2B5EF4-FFF2-40B4-BE49-F238E27FC236}">
                  <a16:creationId xmlns:a16="http://schemas.microsoft.com/office/drawing/2014/main" id="{47987583-EE36-CA7C-5514-080A6150DA67}"/>
                </a:ext>
              </a:extLst>
            </p:cNvPr>
            <p:cNvSpPr/>
            <p:nvPr/>
          </p:nvSpPr>
          <p:spPr>
            <a:xfrm>
              <a:off x="4557975" y="3118484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Favorite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3" name="Rounded rectangle: Create">
              <a:extLst>
                <a:ext uri="{FF2B5EF4-FFF2-40B4-BE49-F238E27FC236}">
                  <a16:creationId xmlns:a16="http://schemas.microsoft.com/office/drawing/2014/main" id="{A4BED882-E5B3-8C1A-D3C3-9C6FD404CCDD}"/>
                </a:ext>
              </a:extLst>
            </p:cNvPr>
            <p:cNvSpPr/>
            <p:nvPr/>
          </p:nvSpPr>
          <p:spPr>
            <a:xfrm>
              <a:off x="4557975" y="4119198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 dirty="0">
                  <a:latin typeface="Montserrat ExtraBold" pitchFamily="2" charset="77"/>
                </a:rPr>
                <a:t>Location Link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4" name="Rounded rectangle: Create">
              <a:extLst>
                <a:ext uri="{FF2B5EF4-FFF2-40B4-BE49-F238E27FC236}">
                  <a16:creationId xmlns:a16="http://schemas.microsoft.com/office/drawing/2014/main" id="{1209A624-E511-0050-DDA6-296809629B18}"/>
                </a:ext>
              </a:extLst>
            </p:cNvPr>
            <p:cNvSpPr/>
            <p:nvPr/>
          </p:nvSpPr>
          <p:spPr>
            <a:xfrm>
              <a:off x="4557975" y="5057351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 Information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1B15DC6-DBCF-D961-A5D1-D6FC1D61EFD4}"/>
              </a:ext>
            </a:extLst>
          </p:cNvPr>
          <p:cNvGrpSpPr/>
          <p:nvPr/>
        </p:nvGrpSpPr>
        <p:grpSpPr>
          <a:xfrm>
            <a:off x="581463" y="-49458"/>
            <a:ext cx="12622906" cy="6858000"/>
            <a:chOff x="0" y="0"/>
            <a:chExt cx="12622906" cy="685800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8AD205-7CDF-367A-DD7A-1C200E867ECB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101538 h 6858000"/>
                <a:gd name="connsiteX3" fmla="*/ 11593450 w 11665801"/>
                <a:gd name="connsiteY3" fmla="*/ 5101538 h 6858000"/>
                <a:gd name="connsiteX4" fmla="*/ 11665801 w 11665801"/>
                <a:gd name="connsiteY4" fmla="*/ 5173889 h 6858000"/>
                <a:gd name="connsiteX5" fmla="*/ 11665801 w 11665801"/>
                <a:gd name="connsiteY5" fmla="*/ 5463287 h 6858000"/>
                <a:gd name="connsiteX6" fmla="*/ 11593450 w 11665801"/>
                <a:gd name="connsiteY6" fmla="*/ 5535638 h 6858000"/>
                <a:gd name="connsiteX7" fmla="*/ 11011301 w 11665801"/>
                <a:gd name="connsiteY7" fmla="*/ 5535638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101538"/>
                  </a:lnTo>
                  <a:lnTo>
                    <a:pt x="11593450" y="5101538"/>
                  </a:lnTo>
                  <a:cubicBezTo>
                    <a:pt x="11633408" y="5101538"/>
                    <a:pt x="11665801" y="5133931"/>
                    <a:pt x="11665801" y="5173889"/>
                  </a:cubicBezTo>
                  <a:lnTo>
                    <a:pt x="11665801" y="5463287"/>
                  </a:lnTo>
                  <a:cubicBezTo>
                    <a:pt x="11665801" y="5503245"/>
                    <a:pt x="11633408" y="5535638"/>
                    <a:pt x="11593450" y="5535638"/>
                  </a:cubicBezTo>
                  <a:lnTo>
                    <a:pt x="11011301" y="553563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320837F-3008-3625-B5FD-A05426301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21235" y="2009973"/>
              <a:ext cx="4401671" cy="4178242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DB0D9D-F65A-D9A0-333C-7959F4EDEB5F}"/>
                </a:ext>
              </a:extLst>
            </p:cNvPr>
            <p:cNvSpPr/>
            <p:nvPr/>
          </p:nvSpPr>
          <p:spPr>
            <a:xfrm>
              <a:off x="11130078" y="504320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9.</a:t>
              </a:r>
            </a:p>
          </p:txBody>
        </p:sp>
        <p:sp>
          <p:nvSpPr>
            <p:cNvPr id="69" name="Textbos: Create Your">
              <a:extLst>
                <a:ext uri="{FF2B5EF4-FFF2-40B4-BE49-F238E27FC236}">
                  <a16:creationId xmlns:a16="http://schemas.microsoft.com/office/drawing/2014/main" id="{3E3D0900-FFFF-586C-1F8E-FFDBA46FB874}"/>
                </a:ext>
              </a:extLst>
            </p:cNvPr>
            <p:cNvSpPr txBox="1"/>
            <p:nvPr/>
          </p:nvSpPr>
          <p:spPr>
            <a:xfrm>
              <a:off x="3668315" y="863310"/>
              <a:ext cx="6993261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FAVORITES SCREEN</a:t>
              </a:r>
            </a:p>
          </p:txBody>
        </p:sp>
        <p:sp>
          <p:nvSpPr>
            <p:cNvPr id="70" name="Rounded rectangle: Create">
              <a:extLst>
                <a:ext uri="{FF2B5EF4-FFF2-40B4-BE49-F238E27FC236}">
                  <a16:creationId xmlns:a16="http://schemas.microsoft.com/office/drawing/2014/main" id="{472F75A7-3925-74EB-91F0-59AC3BBADC0C}"/>
                </a:ext>
              </a:extLst>
            </p:cNvPr>
            <p:cNvSpPr/>
            <p:nvPr/>
          </p:nvSpPr>
          <p:spPr>
            <a:xfrm>
              <a:off x="4889962" y="2309324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In Favorite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ED4CF46-B6FE-513C-3961-49F5980A8C8A}"/>
              </a:ext>
            </a:extLst>
          </p:cNvPr>
          <p:cNvGrpSpPr/>
          <p:nvPr/>
        </p:nvGrpSpPr>
        <p:grpSpPr>
          <a:xfrm>
            <a:off x="-6871223" y="-67141"/>
            <a:ext cx="11800555" cy="6858000"/>
            <a:chOff x="0" y="0"/>
            <a:chExt cx="11800555" cy="685800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C87FCDF-1A8B-68BF-4D3A-4D7AB24E3CF1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755334 h 6858000"/>
                <a:gd name="connsiteX3" fmla="*/ 11593450 w 11665801"/>
                <a:gd name="connsiteY3" fmla="*/ 5755334 h 6858000"/>
                <a:gd name="connsiteX4" fmla="*/ 11665801 w 11665801"/>
                <a:gd name="connsiteY4" fmla="*/ 5827685 h 6858000"/>
                <a:gd name="connsiteX5" fmla="*/ 11665801 w 11665801"/>
                <a:gd name="connsiteY5" fmla="*/ 6117083 h 6858000"/>
                <a:gd name="connsiteX6" fmla="*/ 11593450 w 11665801"/>
                <a:gd name="connsiteY6" fmla="*/ 6189434 h 6858000"/>
                <a:gd name="connsiteX7" fmla="*/ 11011301 w 11665801"/>
                <a:gd name="connsiteY7" fmla="*/ 6189434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755334"/>
                  </a:lnTo>
                  <a:lnTo>
                    <a:pt x="11593450" y="5755334"/>
                  </a:lnTo>
                  <a:cubicBezTo>
                    <a:pt x="11633408" y="5755334"/>
                    <a:pt x="11665801" y="5787727"/>
                    <a:pt x="11665801" y="5827685"/>
                  </a:cubicBezTo>
                  <a:lnTo>
                    <a:pt x="11665801" y="6117083"/>
                  </a:lnTo>
                  <a:cubicBezTo>
                    <a:pt x="11665801" y="6157041"/>
                    <a:pt x="11633408" y="6189434"/>
                    <a:pt x="11593450" y="6189434"/>
                  </a:cubicBezTo>
                  <a:lnTo>
                    <a:pt x="11011301" y="618943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E7333AE-EB24-DFC1-E0F5-0F24D89BF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64446" y="1713152"/>
              <a:ext cx="4438554" cy="4229574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DD13A45-ED85-0979-4AF3-5322FBBF365D}"/>
                </a:ext>
              </a:extLst>
            </p:cNvPr>
            <p:cNvSpPr/>
            <p:nvPr/>
          </p:nvSpPr>
          <p:spPr>
            <a:xfrm>
              <a:off x="10943926" y="5543787"/>
              <a:ext cx="856629" cy="79787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44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Textbos: Create Your">
              <a:extLst>
                <a:ext uri="{FF2B5EF4-FFF2-40B4-BE49-F238E27FC236}">
                  <a16:creationId xmlns:a16="http://schemas.microsoft.com/office/drawing/2014/main" id="{14A9DF8E-E6A3-CF5B-2067-CF956487343B}"/>
                </a:ext>
              </a:extLst>
            </p:cNvPr>
            <p:cNvSpPr txBox="1"/>
            <p:nvPr/>
          </p:nvSpPr>
          <p:spPr>
            <a:xfrm>
              <a:off x="87465" y="811371"/>
              <a:ext cx="10345140" cy="588431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FAVORITE TOURIST-PLACE SCREEN</a:t>
              </a:r>
            </a:p>
          </p:txBody>
        </p:sp>
        <p:sp>
          <p:nvSpPr>
            <p:cNvPr id="76" name="Rounded rectangle: Create">
              <a:extLst>
                <a:ext uri="{FF2B5EF4-FFF2-40B4-BE49-F238E27FC236}">
                  <a16:creationId xmlns:a16="http://schemas.microsoft.com/office/drawing/2014/main" id="{7173FA17-535F-678B-1A23-D234DC28A8F5}"/>
                </a:ext>
              </a:extLst>
            </p:cNvPr>
            <p:cNvSpPr/>
            <p:nvPr/>
          </p:nvSpPr>
          <p:spPr>
            <a:xfrm>
              <a:off x="737698" y="2536792"/>
              <a:ext cx="3504102" cy="8922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Screen </a:t>
              </a:r>
              <a:r>
                <a:rPr lang="en-US" sz="1600" b="1" kern="0" spc="300" dirty="0">
                  <a:latin typeface="Montserrat ExtraBold" pitchFamily="2" charset="77"/>
                </a:rPr>
                <a:t>T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o </a:t>
              </a:r>
              <a:r>
                <a:rPr lang="en-US" sz="1600" b="1" kern="0" spc="300" dirty="0">
                  <a:latin typeface="Montserrat ExtraBold" pitchFamily="2" charset="77"/>
                </a:rPr>
                <a:t>D</a:t>
              </a:r>
              <a:r>
                <a:rPr kumimoji="0" lang="en-US" sz="1600" b="1" i="0" u="none" strike="noStrike" kern="0" cap="none" spc="30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isplay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</a:t>
              </a:r>
              <a:r>
                <a:rPr lang="en-US" sz="1600" b="1" kern="0" spc="300" dirty="0">
                  <a:latin typeface="Montserrat ExtraBold" pitchFamily="2" charset="77"/>
                </a:rPr>
                <a:t>U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ser’s Favorite Places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66C46E0-4D8B-2F6F-E3D6-4124070B4A10}"/>
              </a:ext>
            </a:extLst>
          </p:cNvPr>
          <p:cNvGrpSpPr/>
          <p:nvPr/>
        </p:nvGrpSpPr>
        <p:grpSpPr>
          <a:xfrm>
            <a:off x="-7633917" y="-68066"/>
            <a:ext cx="11723017" cy="6858000"/>
            <a:chOff x="0" y="0"/>
            <a:chExt cx="11723017" cy="6858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4CD71DE-A2F7-F3E6-9744-A42FE74F8002}"/>
                </a:ext>
              </a:extLst>
            </p:cNvPr>
            <p:cNvSpPr/>
            <p:nvPr/>
          </p:nvSpPr>
          <p:spPr>
            <a:xfrm>
              <a:off x="0" y="0"/>
              <a:ext cx="11655640" cy="6858000"/>
            </a:xfrm>
            <a:custGeom>
              <a:avLst/>
              <a:gdLst>
                <a:gd name="connsiteX0" fmla="*/ 0 w 11655640"/>
                <a:gd name="connsiteY0" fmla="*/ 0 h 6858000"/>
                <a:gd name="connsiteX1" fmla="*/ 11011301 w 11655640"/>
                <a:gd name="connsiteY1" fmla="*/ 0 h 6858000"/>
                <a:gd name="connsiteX2" fmla="*/ 11011301 w 11655640"/>
                <a:gd name="connsiteY2" fmla="*/ 6327850 h 6858000"/>
                <a:gd name="connsiteX3" fmla="*/ 11583289 w 11655640"/>
                <a:gd name="connsiteY3" fmla="*/ 6327850 h 6858000"/>
                <a:gd name="connsiteX4" fmla="*/ 11655640 w 11655640"/>
                <a:gd name="connsiteY4" fmla="*/ 6400201 h 6858000"/>
                <a:gd name="connsiteX5" fmla="*/ 11655640 w 11655640"/>
                <a:gd name="connsiteY5" fmla="*/ 6689599 h 6858000"/>
                <a:gd name="connsiteX6" fmla="*/ 11583289 w 11655640"/>
                <a:gd name="connsiteY6" fmla="*/ 6761950 h 6858000"/>
                <a:gd name="connsiteX7" fmla="*/ 11011301 w 11655640"/>
                <a:gd name="connsiteY7" fmla="*/ 6761950 h 6858000"/>
                <a:gd name="connsiteX8" fmla="*/ 11011301 w 11655640"/>
                <a:gd name="connsiteY8" fmla="*/ 6858000 h 6858000"/>
                <a:gd name="connsiteX9" fmla="*/ 0 w 1165564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564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6327850"/>
                  </a:lnTo>
                  <a:lnTo>
                    <a:pt x="11583289" y="6327850"/>
                  </a:lnTo>
                  <a:cubicBezTo>
                    <a:pt x="11623247" y="6327850"/>
                    <a:pt x="11655640" y="6360243"/>
                    <a:pt x="11655640" y="6400201"/>
                  </a:cubicBezTo>
                  <a:lnTo>
                    <a:pt x="11655640" y="6689599"/>
                  </a:lnTo>
                  <a:cubicBezTo>
                    <a:pt x="11655640" y="6729557"/>
                    <a:pt x="11623247" y="6761950"/>
                    <a:pt x="11583289" y="6761950"/>
                  </a:cubicBezTo>
                  <a:lnTo>
                    <a:pt x="11011301" y="67619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543DB55-A7C9-5A01-7C8D-CEECCC253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52490" y="2304383"/>
              <a:ext cx="4529748" cy="4336882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681F154-ADF5-2D92-3947-9E391587709D}"/>
                </a:ext>
              </a:extLst>
            </p:cNvPr>
            <p:cNvSpPr/>
            <p:nvPr/>
          </p:nvSpPr>
          <p:spPr>
            <a:xfrm>
              <a:off x="10972800" y="6273225"/>
              <a:ext cx="7502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11.</a:t>
              </a:r>
              <a:endPara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Textbos: Create Your">
              <a:extLst>
                <a:ext uri="{FF2B5EF4-FFF2-40B4-BE49-F238E27FC236}">
                  <a16:creationId xmlns:a16="http://schemas.microsoft.com/office/drawing/2014/main" id="{F7E475F9-9131-87F0-65C2-CB6FA2C65B92}"/>
                </a:ext>
              </a:extLst>
            </p:cNvPr>
            <p:cNvSpPr txBox="1"/>
            <p:nvPr/>
          </p:nvSpPr>
          <p:spPr>
            <a:xfrm>
              <a:off x="493865" y="912971"/>
              <a:ext cx="6380914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>
                  <a:latin typeface="Montserrat" panose="00000500000000000000" pitchFamily="2" charset="0"/>
                </a:rPr>
                <a:t>PROFILE SCREEN</a:t>
              </a:r>
              <a:endParaRPr lang="en-US" sz="4800" b="1" u="sng" dirty="0">
                <a:latin typeface="Montserrat" panose="00000500000000000000" pitchFamily="2" charset="0"/>
              </a:endParaRPr>
            </a:p>
          </p:txBody>
        </p:sp>
        <p:sp>
          <p:nvSpPr>
            <p:cNvPr id="82" name="Rounded rectangle: Create">
              <a:extLst>
                <a:ext uri="{FF2B5EF4-FFF2-40B4-BE49-F238E27FC236}">
                  <a16:creationId xmlns:a16="http://schemas.microsoft.com/office/drawing/2014/main" id="{9FF2B782-5D89-7D28-DBAC-5780E2925D2A}"/>
                </a:ext>
              </a:extLst>
            </p:cNvPr>
            <p:cNvSpPr/>
            <p:nvPr/>
          </p:nvSpPr>
          <p:spPr>
            <a:xfrm>
              <a:off x="984930" y="2752600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User’s Profile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3" name="Rounded rectangle: Create">
              <a:extLst>
                <a:ext uri="{FF2B5EF4-FFF2-40B4-BE49-F238E27FC236}">
                  <a16:creationId xmlns:a16="http://schemas.microsoft.com/office/drawing/2014/main" id="{25A00EAE-DA0F-D33C-DFB6-FBB89F7E5450}"/>
                </a:ext>
              </a:extLst>
            </p:cNvPr>
            <p:cNvSpPr/>
            <p:nvPr/>
          </p:nvSpPr>
          <p:spPr>
            <a:xfrm>
              <a:off x="958849" y="3545282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>
                  <a:latin typeface="Montserrat ExtraBold" pitchFamily="2" charset="77"/>
                </a:rPr>
                <a:t>Profile Details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4" name="Rounded rectangle: Create">
              <a:extLst>
                <a:ext uri="{FF2B5EF4-FFF2-40B4-BE49-F238E27FC236}">
                  <a16:creationId xmlns:a16="http://schemas.microsoft.com/office/drawing/2014/main" id="{04E8B95C-F053-113C-121D-0340016892A4}"/>
                </a:ext>
              </a:extLst>
            </p:cNvPr>
            <p:cNvSpPr/>
            <p:nvPr/>
          </p:nvSpPr>
          <p:spPr>
            <a:xfrm>
              <a:off x="958850" y="4342680"/>
              <a:ext cx="2546349" cy="5556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>
                  <a:latin typeface="Montserrat ExtraBold" pitchFamily="2" charset="77"/>
                </a:rPr>
                <a:t>Edit Profile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5" name="Rounded rectangle: Create">
              <a:extLst>
                <a:ext uri="{FF2B5EF4-FFF2-40B4-BE49-F238E27FC236}">
                  <a16:creationId xmlns:a16="http://schemas.microsoft.com/office/drawing/2014/main" id="{448853B9-5741-6096-87D0-F2FFD47A9D13}"/>
                </a:ext>
              </a:extLst>
            </p:cNvPr>
            <p:cNvSpPr/>
            <p:nvPr/>
          </p:nvSpPr>
          <p:spPr>
            <a:xfrm>
              <a:off x="958850" y="5140079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4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About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6" name="Rounded rectangle: Create">
              <a:extLst>
                <a:ext uri="{FF2B5EF4-FFF2-40B4-BE49-F238E27FC236}">
                  <a16:creationId xmlns:a16="http://schemas.microsoft.com/office/drawing/2014/main" id="{B1AA7C4D-010C-584D-74E9-276E800FC6AD}"/>
                </a:ext>
              </a:extLst>
            </p:cNvPr>
            <p:cNvSpPr/>
            <p:nvPr/>
          </p:nvSpPr>
          <p:spPr>
            <a:xfrm>
              <a:off x="958850" y="5937477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5. </a:t>
              </a:r>
              <a:r>
                <a:rPr lang="en-US" sz="1600" b="1" kern="0" spc="300">
                  <a:latin typeface="Montserrat ExtraBold" pitchFamily="2" charset="77"/>
                </a:rPr>
                <a:t>Support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7" name="Rounded rectangle: Create">
              <a:extLst>
                <a:ext uri="{FF2B5EF4-FFF2-40B4-BE49-F238E27FC236}">
                  <a16:creationId xmlns:a16="http://schemas.microsoft.com/office/drawing/2014/main" id="{F903391A-208E-BC80-C0E6-A0A9B8E32298}"/>
                </a:ext>
              </a:extLst>
            </p:cNvPr>
            <p:cNvSpPr/>
            <p:nvPr/>
          </p:nvSpPr>
          <p:spPr>
            <a:xfrm>
              <a:off x="3726811" y="3545701"/>
              <a:ext cx="2546349" cy="55518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7. </a:t>
              </a:r>
              <a:r>
                <a:rPr lang="en-US" sz="1600" b="1" kern="0" spc="300">
                  <a:latin typeface="Montserrat ExtraBold" pitchFamily="2" charset="77"/>
                </a:rPr>
                <a:t>LOGOUT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8" name="Rounded rectangle: Create">
              <a:extLst>
                <a:ext uri="{FF2B5EF4-FFF2-40B4-BE49-F238E27FC236}">
                  <a16:creationId xmlns:a16="http://schemas.microsoft.com/office/drawing/2014/main" id="{C07328DA-D523-3C16-AF24-81D95419988F}"/>
                </a:ext>
              </a:extLst>
            </p:cNvPr>
            <p:cNvSpPr/>
            <p:nvPr/>
          </p:nvSpPr>
          <p:spPr>
            <a:xfrm>
              <a:off x="3726810" y="2750018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6. </a:t>
              </a:r>
              <a:r>
                <a:rPr lang="en-US" sz="1600" b="1" kern="0" spc="300">
                  <a:latin typeface="Montserrat ExtraBold" pitchFamily="2" charset="77"/>
                </a:rPr>
                <a:t>Contact Us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4513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258C3C-A80E-E0AF-383D-F42CFB9455B3}"/>
              </a:ext>
            </a:extLst>
          </p:cNvPr>
          <p:cNvGrpSpPr/>
          <p:nvPr/>
        </p:nvGrpSpPr>
        <p:grpSpPr>
          <a:xfrm>
            <a:off x="519532" y="0"/>
            <a:ext cx="11698135" cy="6858000"/>
            <a:chOff x="0" y="0"/>
            <a:chExt cx="11698135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4FDEB23-0C5D-FE2F-DE1E-D174CD7FB497}"/>
                </a:ext>
              </a:extLst>
            </p:cNvPr>
            <p:cNvSpPr/>
            <p:nvPr/>
          </p:nvSpPr>
          <p:spPr>
            <a:xfrm>
              <a:off x="0" y="0"/>
              <a:ext cx="11698135" cy="6858000"/>
            </a:xfrm>
            <a:custGeom>
              <a:avLst/>
              <a:gdLst>
                <a:gd name="connsiteX0" fmla="*/ 0 w 11698135"/>
                <a:gd name="connsiteY0" fmla="*/ 0 h 6858000"/>
                <a:gd name="connsiteX1" fmla="*/ 11011301 w 11698135"/>
                <a:gd name="connsiteY1" fmla="*/ 0 h 6858000"/>
                <a:gd name="connsiteX2" fmla="*/ 11011301 w 11698135"/>
                <a:gd name="connsiteY2" fmla="*/ 89973 h 6858000"/>
                <a:gd name="connsiteX3" fmla="*/ 11625784 w 11698135"/>
                <a:gd name="connsiteY3" fmla="*/ 89973 h 6858000"/>
                <a:gd name="connsiteX4" fmla="*/ 11698135 w 11698135"/>
                <a:gd name="connsiteY4" fmla="*/ 162324 h 6858000"/>
                <a:gd name="connsiteX5" fmla="*/ 11698135 w 11698135"/>
                <a:gd name="connsiteY5" fmla="*/ 451722 h 6858000"/>
                <a:gd name="connsiteX6" fmla="*/ 11625784 w 11698135"/>
                <a:gd name="connsiteY6" fmla="*/ 524073 h 6858000"/>
                <a:gd name="connsiteX7" fmla="*/ 11011301 w 11698135"/>
                <a:gd name="connsiteY7" fmla="*/ 524073 h 6858000"/>
                <a:gd name="connsiteX8" fmla="*/ 11011301 w 11698135"/>
                <a:gd name="connsiteY8" fmla="*/ 6858000 h 6858000"/>
                <a:gd name="connsiteX9" fmla="*/ 0 w 1169813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98135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89973"/>
                  </a:lnTo>
                  <a:lnTo>
                    <a:pt x="11625784" y="89973"/>
                  </a:lnTo>
                  <a:cubicBezTo>
                    <a:pt x="11665742" y="89973"/>
                    <a:pt x="11698135" y="122366"/>
                    <a:pt x="11698135" y="162324"/>
                  </a:cubicBezTo>
                  <a:lnTo>
                    <a:pt x="11698135" y="451722"/>
                  </a:lnTo>
                  <a:cubicBezTo>
                    <a:pt x="11698135" y="491680"/>
                    <a:pt x="11665742" y="524073"/>
                    <a:pt x="11625784" y="524073"/>
                  </a:cubicBezTo>
                  <a:lnTo>
                    <a:pt x="11011301" y="524073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4BEB4C0-2B76-F447-610B-972C974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000" y="1346963"/>
              <a:ext cx="3739438" cy="4534948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4" name="Textbos: Create Your">
              <a:extLst>
                <a:ext uri="{FF2B5EF4-FFF2-40B4-BE49-F238E27FC236}">
                  <a16:creationId xmlns:a16="http://schemas.microsoft.com/office/drawing/2014/main" id="{A8C73FD6-5633-3ED2-576F-2DC887C2119E}"/>
                </a:ext>
              </a:extLst>
            </p:cNvPr>
            <p:cNvSpPr txBox="1"/>
            <p:nvPr/>
          </p:nvSpPr>
          <p:spPr>
            <a:xfrm>
              <a:off x="1940503" y="912971"/>
              <a:ext cx="5595443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SPLASH SCREEN</a:t>
              </a:r>
            </a:p>
          </p:txBody>
        </p:sp>
        <p:sp>
          <p:nvSpPr>
            <p:cNvPr id="6" name="Rounded rectangle: Create">
              <a:extLst>
                <a:ext uri="{FF2B5EF4-FFF2-40B4-BE49-F238E27FC236}">
                  <a16:creationId xmlns:a16="http://schemas.microsoft.com/office/drawing/2014/main" id="{65400F24-3079-03F1-06DD-FF40E32C9F2B}"/>
                </a:ext>
              </a:extLst>
            </p:cNvPr>
            <p:cNvSpPr/>
            <p:nvPr/>
          </p:nvSpPr>
          <p:spPr>
            <a:xfrm>
              <a:off x="2401205" y="254474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Animated Initial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2809D1-0036-1950-CAE4-93156594F917}"/>
                </a:ext>
              </a:extLst>
            </p:cNvPr>
            <p:cNvSpPr/>
            <p:nvPr/>
          </p:nvSpPr>
          <p:spPr>
            <a:xfrm>
              <a:off x="11162412" y="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008904-149D-4FAB-B4ED-89991F3316E6}"/>
              </a:ext>
            </a:extLst>
          </p:cNvPr>
          <p:cNvGrpSpPr/>
          <p:nvPr/>
        </p:nvGrpSpPr>
        <p:grpSpPr>
          <a:xfrm>
            <a:off x="557913" y="6668"/>
            <a:ext cx="11665800" cy="6858000"/>
            <a:chOff x="-1" y="0"/>
            <a:chExt cx="116658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29B76F1-F39D-818B-AF7D-822446048F2F}"/>
                </a:ext>
              </a:extLst>
            </p:cNvPr>
            <p:cNvSpPr/>
            <p:nvPr/>
          </p:nvSpPr>
          <p:spPr>
            <a:xfrm>
              <a:off x="-1" y="0"/>
              <a:ext cx="11665800" cy="6858000"/>
            </a:xfrm>
            <a:custGeom>
              <a:avLst/>
              <a:gdLst>
                <a:gd name="connsiteX0" fmla="*/ 0 w 11665800"/>
                <a:gd name="connsiteY0" fmla="*/ 0 h 6858000"/>
                <a:gd name="connsiteX1" fmla="*/ 11011301 w 11665800"/>
                <a:gd name="connsiteY1" fmla="*/ 0 h 6858000"/>
                <a:gd name="connsiteX2" fmla="*/ 11011301 w 11665800"/>
                <a:gd name="connsiteY2" fmla="*/ 586972 h 6858000"/>
                <a:gd name="connsiteX3" fmla="*/ 11593449 w 11665800"/>
                <a:gd name="connsiteY3" fmla="*/ 586972 h 6858000"/>
                <a:gd name="connsiteX4" fmla="*/ 11665800 w 11665800"/>
                <a:gd name="connsiteY4" fmla="*/ 659323 h 6858000"/>
                <a:gd name="connsiteX5" fmla="*/ 11665800 w 11665800"/>
                <a:gd name="connsiteY5" fmla="*/ 948721 h 6858000"/>
                <a:gd name="connsiteX6" fmla="*/ 11593449 w 11665800"/>
                <a:gd name="connsiteY6" fmla="*/ 1021072 h 6858000"/>
                <a:gd name="connsiteX7" fmla="*/ 11011301 w 11665800"/>
                <a:gd name="connsiteY7" fmla="*/ 1021072 h 6858000"/>
                <a:gd name="connsiteX8" fmla="*/ 11011301 w 11665800"/>
                <a:gd name="connsiteY8" fmla="*/ 6858000 h 6858000"/>
                <a:gd name="connsiteX9" fmla="*/ 0 w 1166580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86972"/>
                  </a:lnTo>
                  <a:lnTo>
                    <a:pt x="11593449" y="586972"/>
                  </a:lnTo>
                  <a:cubicBezTo>
                    <a:pt x="11633407" y="586972"/>
                    <a:pt x="11665800" y="619365"/>
                    <a:pt x="11665800" y="659323"/>
                  </a:cubicBezTo>
                  <a:lnTo>
                    <a:pt x="11665800" y="948721"/>
                  </a:lnTo>
                  <a:cubicBezTo>
                    <a:pt x="11665800" y="988679"/>
                    <a:pt x="11633407" y="1021072"/>
                    <a:pt x="11593449" y="1021072"/>
                  </a:cubicBezTo>
                  <a:lnTo>
                    <a:pt x="11011301" y="102107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DFBD67-29E1-E125-75CA-17D4FB9C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8320" y="1815549"/>
              <a:ext cx="3999111" cy="405603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6DFA7A-D85E-579D-7221-45D38689806F}"/>
                </a:ext>
              </a:extLst>
            </p:cNvPr>
            <p:cNvSpPr/>
            <p:nvPr/>
          </p:nvSpPr>
          <p:spPr>
            <a:xfrm>
              <a:off x="11120431" y="538577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Textbos: Create Your">
              <a:extLst>
                <a:ext uri="{FF2B5EF4-FFF2-40B4-BE49-F238E27FC236}">
                  <a16:creationId xmlns:a16="http://schemas.microsoft.com/office/drawing/2014/main" id="{AFBF6778-BD74-0A6D-9374-00B03683D2DE}"/>
                </a:ext>
              </a:extLst>
            </p:cNvPr>
            <p:cNvSpPr txBox="1"/>
            <p:nvPr/>
          </p:nvSpPr>
          <p:spPr>
            <a:xfrm>
              <a:off x="1279996" y="807532"/>
              <a:ext cx="8220555" cy="5884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SIGN-IN &amp; SIGN-UP SCREEN</a:t>
              </a:r>
            </a:p>
          </p:txBody>
        </p:sp>
        <p:sp>
          <p:nvSpPr>
            <p:cNvPr id="16" name="Rounded rectangle: Create">
              <a:extLst>
                <a:ext uri="{FF2B5EF4-FFF2-40B4-BE49-F238E27FC236}">
                  <a16:creationId xmlns:a16="http://schemas.microsoft.com/office/drawing/2014/main" id="{04163D26-B089-8E9F-CC97-26B8613E58FF}"/>
                </a:ext>
              </a:extLst>
            </p:cNvPr>
            <p:cNvSpPr/>
            <p:nvPr/>
          </p:nvSpPr>
          <p:spPr>
            <a:xfrm>
              <a:off x="2811288" y="2383795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Sign-In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17" name="Rounded rectangle: Create">
              <a:extLst>
                <a:ext uri="{FF2B5EF4-FFF2-40B4-BE49-F238E27FC236}">
                  <a16:creationId xmlns:a16="http://schemas.microsoft.com/office/drawing/2014/main" id="{58F48F04-9236-BF98-D45F-A7E0653140A0}"/>
                </a:ext>
              </a:extLst>
            </p:cNvPr>
            <p:cNvSpPr/>
            <p:nvPr/>
          </p:nvSpPr>
          <p:spPr>
            <a:xfrm>
              <a:off x="2811288" y="3579446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Sign-Un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FC91A2-0505-430B-9E64-17C8038DB2F0}"/>
              </a:ext>
            </a:extLst>
          </p:cNvPr>
          <p:cNvGrpSpPr/>
          <p:nvPr/>
        </p:nvGrpSpPr>
        <p:grpSpPr>
          <a:xfrm>
            <a:off x="582775" y="-3986"/>
            <a:ext cx="12114895" cy="6858000"/>
            <a:chOff x="-1" y="0"/>
            <a:chExt cx="12114895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2C2DFCE-CAFF-CF33-D2FC-F822AA95BDA7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175412 h 6858000"/>
                <a:gd name="connsiteX3" fmla="*/ 11593453 w 11665804"/>
                <a:gd name="connsiteY3" fmla="*/ 1175412 h 6858000"/>
                <a:gd name="connsiteX4" fmla="*/ 11665804 w 11665804"/>
                <a:gd name="connsiteY4" fmla="*/ 1247763 h 6858000"/>
                <a:gd name="connsiteX5" fmla="*/ 11665804 w 11665804"/>
                <a:gd name="connsiteY5" fmla="*/ 1537161 h 6858000"/>
                <a:gd name="connsiteX6" fmla="*/ 11593453 w 11665804"/>
                <a:gd name="connsiteY6" fmla="*/ 1609512 h 6858000"/>
                <a:gd name="connsiteX7" fmla="*/ 11011301 w 11665804"/>
                <a:gd name="connsiteY7" fmla="*/ 1609512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175412"/>
                  </a:lnTo>
                  <a:lnTo>
                    <a:pt x="11593453" y="1175412"/>
                  </a:lnTo>
                  <a:cubicBezTo>
                    <a:pt x="11633411" y="1175412"/>
                    <a:pt x="11665804" y="1207805"/>
                    <a:pt x="11665804" y="1247763"/>
                  </a:cubicBezTo>
                  <a:lnTo>
                    <a:pt x="11665804" y="1537161"/>
                  </a:lnTo>
                  <a:cubicBezTo>
                    <a:pt x="11665804" y="1577119"/>
                    <a:pt x="11633411" y="1609512"/>
                    <a:pt x="11593453" y="1609512"/>
                  </a:cubicBezTo>
                  <a:lnTo>
                    <a:pt x="11011301" y="160951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59B1C58-5FEE-97CF-ADCE-6F70352B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6750" y="1700171"/>
              <a:ext cx="4528144" cy="452537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9924BD-D552-4CBE-07C8-859DAA7D6B95}"/>
                </a:ext>
              </a:extLst>
            </p:cNvPr>
            <p:cNvSpPr/>
            <p:nvPr/>
          </p:nvSpPr>
          <p:spPr>
            <a:xfrm>
              <a:off x="11130080" y="107759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3.</a:t>
              </a:r>
            </a:p>
          </p:txBody>
        </p:sp>
        <p:sp>
          <p:nvSpPr>
            <p:cNvPr id="22" name="Textbos: Create Your">
              <a:extLst>
                <a:ext uri="{FF2B5EF4-FFF2-40B4-BE49-F238E27FC236}">
                  <a16:creationId xmlns:a16="http://schemas.microsoft.com/office/drawing/2014/main" id="{C540DC5D-8E6F-359B-974D-FEA56DF7AA64}"/>
                </a:ext>
              </a:extLst>
            </p:cNvPr>
            <p:cNvSpPr txBox="1"/>
            <p:nvPr/>
          </p:nvSpPr>
          <p:spPr>
            <a:xfrm>
              <a:off x="1877259" y="595709"/>
              <a:ext cx="6318396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SIGN-UP SCREEN</a:t>
              </a:r>
            </a:p>
          </p:txBody>
        </p:sp>
        <p:sp>
          <p:nvSpPr>
            <p:cNvPr id="23" name="Rounded rectangle: Create">
              <a:extLst>
                <a:ext uri="{FF2B5EF4-FFF2-40B4-BE49-F238E27FC236}">
                  <a16:creationId xmlns:a16="http://schemas.microsoft.com/office/drawing/2014/main" id="{AEB9F212-EAC5-A048-2F2E-69699C368845}"/>
                </a:ext>
              </a:extLst>
            </p:cNvPr>
            <p:cNvSpPr/>
            <p:nvPr/>
          </p:nvSpPr>
          <p:spPr>
            <a:xfrm>
              <a:off x="3689425" y="2147953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Registration Form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24" name="Rounded rectangle: Create">
              <a:extLst>
                <a:ext uri="{FF2B5EF4-FFF2-40B4-BE49-F238E27FC236}">
                  <a16:creationId xmlns:a16="http://schemas.microsoft.com/office/drawing/2014/main" id="{953BDC94-CFAB-1AF3-3A9D-CE0824AA20BC}"/>
                </a:ext>
              </a:extLst>
            </p:cNvPr>
            <p:cNvSpPr/>
            <p:nvPr/>
          </p:nvSpPr>
          <p:spPr>
            <a:xfrm>
              <a:off x="3692300" y="354703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Sign</a:t>
              </a:r>
              <a:r>
                <a:rPr lang="en-US" sz="1600" b="1" kern="0" spc="300" dirty="0">
                  <a:latin typeface="Montserrat ExtraBold" pitchFamily="2" charset="77"/>
                </a:rPr>
                <a:t>-Up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AF00F9-DFCA-17E4-F87E-35AEEA76FC6B}"/>
              </a:ext>
            </a:extLst>
          </p:cNvPr>
          <p:cNvGrpSpPr/>
          <p:nvPr/>
        </p:nvGrpSpPr>
        <p:grpSpPr>
          <a:xfrm>
            <a:off x="546746" y="-16603"/>
            <a:ext cx="11934121" cy="6858000"/>
            <a:chOff x="-1" y="0"/>
            <a:chExt cx="11934121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6E278A-4611-024B-AA31-A25DE2E4C0EE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830388 h 6858000"/>
                <a:gd name="connsiteX3" fmla="*/ 11593453 w 11665804"/>
                <a:gd name="connsiteY3" fmla="*/ 1830388 h 6858000"/>
                <a:gd name="connsiteX4" fmla="*/ 11665804 w 11665804"/>
                <a:gd name="connsiteY4" fmla="*/ 1902739 h 6858000"/>
                <a:gd name="connsiteX5" fmla="*/ 11665804 w 11665804"/>
                <a:gd name="connsiteY5" fmla="*/ 2192137 h 6858000"/>
                <a:gd name="connsiteX6" fmla="*/ 11593453 w 11665804"/>
                <a:gd name="connsiteY6" fmla="*/ 2264488 h 6858000"/>
                <a:gd name="connsiteX7" fmla="*/ 11011301 w 11665804"/>
                <a:gd name="connsiteY7" fmla="*/ 2264488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830388"/>
                  </a:lnTo>
                  <a:lnTo>
                    <a:pt x="11593453" y="1830388"/>
                  </a:lnTo>
                  <a:cubicBezTo>
                    <a:pt x="11633411" y="1830388"/>
                    <a:pt x="11665804" y="1862781"/>
                    <a:pt x="11665804" y="1902739"/>
                  </a:cubicBezTo>
                  <a:lnTo>
                    <a:pt x="11665804" y="2192137"/>
                  </a:lnTo>
                  <a:cubicBezTo>
                    <a:pt x="11665804" y="2232095"/>
                    <a:pt x="11633411" y="2264488"/>
                    <a:pt x="11593453" y="2264488"/>
                  </a:cubicBezTo>
                  <a:lnTo>
                    <a:pt x="11011301" y="226448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F8FEE4-D1E1-84C2-FB6D-C00D494ED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0299" y="1986034"/>
              <a:ext cx="3903821" cy="3958995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21A92-BF12-BB70-30AC-E6231B41C3A1}"/>
                </a:ext>
              </a:extLst>
            </p:cNvPr>
            <p:cNvSpPr/>
            <p:nvPr/>
          </p:nvSpPr>
          <p:spPr>
            <a:xfrm>
              <a:off x="11130080" y="173211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4.</a:t>
              </a:r>
            </a:p>
          </p:txBody>
        </p:sp>
        <p:sp>
          <p:nvSpPr>
            <p:cNvPr id="29" name="Textbos: Create Your">
              <a:extLst>
                <a:ext uri="{FF2B5EF4-FFF2-40B4-BE49-F238E27FC236}">
                  <a16:creationId xmlns:a16="http://schemas.microsoft.com/office/drawing/2014/main" id="{ED6602AD-1E67-9AC4-7C4F-D3F306C67148}"/>
                </a:ext>
              </a:extLst>
            </p:cNvPr>
            <p:cNvSpPr txBox="1"/>
            <p:nvPr/>
          </p:nvSpPr>
          <p:spPr>
            <a:xfrm>
              <a:off x="2733523" y="836958"/>
              <a:ext cx="6081152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SIGN-IN SCREEN</a:t>
              </a:r>
            </a:p>
          </p:txBody>
        </p:sp>
        <p:sp>
          <p:nvSpPr>
            <p:cNvPr id="30" name="Rounded rectangle: Create">
              <a:extLst>
                <a:ext uri="{FF2B5EF4-FFF2-40B4-BE49-F238E27FC236}">
                  <a16:creationId xmlns:a16="http://schemas.microsoft.com/office/drawing/2014/main" id="{510D4169-021D-EA3C-02F4-A7C82DDAF5BB}"/>
                </a:ext>
              </a:extLst>
            </p:cNvPr>
            <p:cNvSpPr/>
            <p:nvPr/>
          </p:nvSpPr>
          <p:spPr>
            <a:xfrm>
              <a:off x="4090287" y="2074025"/>
              <a:ext cx="3055367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1" name="Rounded rectangle: Create">
              <a:extLst>
                <a:ext uri="{FF2B5EF4-FFF2-40B4-BE49-F238E27FC236}">
                  <a16:creationId xmlns:a16="http://schemas.microsoft.com/office/drawing/2014/main" id="{FD844195-4EBF-3778-7A24-86F22FEC7293}"/>
                </a:ext>
              </a:extLst>
            </p:cNvPr>
            <p:cNvSpPr/>
            <p:nvPr/>
          </p:nvSpPr>
          <p:spPr>
            <a:xfrm>
              <a:off x="4090286" y="3060048"/>
              <a:ext cx="305536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 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IN" sz="1400" b="1" kern="0" spc="300" dirty="0">
                  <a:latin typeface="Montserrat ExtraBold" pitchFamily="2" charset="77"/>
                </a:rPr>
                <a:t>Recover password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2" name="Rounded rectangle: Create">
              <a:extLst>
                <a:ext uri="{FF2B5EF4-FFF2-40B4-BE49-F238E27FC236}">
                  <a16:creationId xmlns:a16="http://schemas.microsoft.com/office/drawing/2014/main" id="{F5E85BBA-EAB9-1DDB-7C2A-4774E28AA6DC}"/>
                </a:ext>
              </a:extLst>
            </p:cNvPr>
            <p:cNvSpPr/>
            <p:nvPr/>
          </p:nvSpPr>
          <p:spPr>
            <a:xfrm>
              <a:off x="4090286" y="4119094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400" b="1" kern="0" spc="300" dirty="0">
                  <a:latin typeface="Montserrat ExtraBold" pitchFamily="2" charset="77"/>
                </a:rPr>
                <a:t>Gmail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3" name="Rounded rectangle: Create">
              <a:extLst>
                <a:ext uri="{FF2B5EF4-FFF2-40B4-BE49-F238E27FC236}">
                  <a16:creationId xmlns:a16="http://schemas.microsoft.com/office/drawing/2014/main" id="{B5C1EFFD-4A78-2998-7282-CF703A11EEEE}"/>
                </a:ext>
              </a:extLst>
            </p:cNvPr>
            <p:cNvSpPr/>
            <p:nvPr/>
          </p:nvSpPr>
          <p:spPr>
            <a:xfrm>
              <a:off x="4090286" y="5178140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IN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Twitter</a:t>
              </a:r>
              <a:r>
                <a:rPr lang="en-US" sz="1400" b="1" kern="0" spc="300" dirty="0">
                  <a:latin typeface="Montserrat ExtraBold" pitchFamily="2" charset="77"/>
                </a:rPr>
                <a:t>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EC3070-BC5A-ED63-A026-BEF75B37BBCB}"/>
              </a:ext>
            </a:extLst>
          </p:cNvPr>
          <p:cNvGrpSpPr/>
          <p:nvPr/>
        </p:nvGrpSpPr>
        <p:grpSpPr>
          <a:xfrm>
            <a:off x="576343" y="-12639"/>
            <a:ext cx="12483445" cy="6858000"/>
            <a:chOff x="0" y="0"/>
            <a:chExt cx="12483445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C1971CF-96C8-0071-D9E6-DA72AC004A68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2486354 h 6858000"/>
                <a:gd name="connsiteX3" fmla="*/ 11593452 w 11665803"/>
                <a:gd name="connsiteY3" fmla="*/ 2486354 h 6858000"/>
                <a:gd name="connsiteX4" fmla="*/ 11665803 w 11665803"/>
                <a:gd name="connsiteY4" fmla="*/ 2558705 h 6858000"/>
                <a:gd name="connsiteX5" fmla="*/ 11665803 w 11665803"/>
                <a:gd name="connsiteY5" fmla="*/ 2848103 h 6858000"/>
                <a:gd name="connsiteX6" fmla="*/ 11593452 w 11665803"/>
                <a:gd name="connsiteY6" fmla="*/ 2920454 h 6858000"/>
                <a:gd name="connsiteX7" fmla="*/ 11011301 w 11665803"/>
                <a:gd name="connsiteY7" fmla="*/ 2920454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2486354"/>
                  </a:lnTo>
                  <a:lnTo>
                    <a:pt x="11593452" y="2486354"/>
                  </a:lnTo>
                  <a:cubicBezTo>
                    <a:pt x="11633410" y="2486354"/>
                    <a:pt x="11665803" y="2518747"/>
                    <a:pt x="11665803" y="2558705"/>
                  </a:cubicBezTo>
                  <a:lnTo>
                    <a:pt x="11665803" y="2848103"/>
                  </a:lnTo>
                  <a:cubicBezTo>
                    <a:pt x="11665803" y="2888061"/>
                    <a:pt x="11633410" y="2920454"/>
                    <a:pt x="11593452" y="2920454"/>
                  </a:cubicBezTo>
                  <a:lnTo>
                    <a:pt x="11011301" y="292045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369DFB3-BD38-7906-1A49-C73677D7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57817" y="1897657"/>
              <a:ext cx="4425628" cy="4276209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ECE96A8-AFE9-42C8-BF91-ACFF08CA87EE}"/>
                </a:ext>
              </a:extLst>
            </p:cNvPr>
            <p:cNvSpPr/>
            <p:nvPr/>
          </p:nvSpPr>
          <p:spPr>
            <a:xfrm>
              <a:off x="11120439" y="239625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5.</a:t>
              </a:r>
            </a:p>
          </p:txBody>
        </p:sp>
        <p:sp>
          <p:nvSpPr>
            <p:cNvPr id="38" name="Textbos: Create Your">
              <a:extLst>
                <a:ext uri="{FF2B5EF4-FFF2-40B4-BE49-F238E27FC236}">
                  <a16:creationId xmlns:a16="http://schemas.microsoft.com/office/drawing/2014/main" id="{8781740D-45E4-83A3-8182-FCC065933354}"/>
                </a:ext>
              </a:extLst>
            </p:cNvPr>
            <p:cNvSpPr txBox="1"/>
            <p:nvPr/>
          </p:nvSpPr>
          <p:spPr>
            <a:xfrm>
              <a:off x="2886968" y="794971"/>
              <a:ext cx="757675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DASHBOARD SCREEN</a:t>
              </a:r>
            </a:p>
          </p:txBody>
        </p:sp>
        <p:sp>
          <p:nvSpPr>
            <p:cNvPr id="39" name="Rounded rectangle: Create">
              <a:extLst>
                <a:ext uri="{FF2B5EF4-FFF2-40B4-BE49-F238E27FC236}">
                  <a16:creationId xmlns:a16="http://schemas.microsoft.com/office/drawing/2014/main" id="{ABB371FF-797B-509F-0C67-6703AD271905}"/>
                </a:ext>
              </a:extLst>
            </p:cNvPr>
            <p:cNvSpPr/>
            <p:nvPr/>
          </p:nvSpPr>
          <p:spPr>
            <a:xfrm>
              <a:off x="4098273" y="329746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Image Slider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With App Info.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0" name="Rounded rectangle: Create">
              <a:extLst>
                <a:ext uri="{FF2B5EF4-FFF2-40B4-BE49-F238E27FC236}">
                  <a16:creationId xmlns:a16="http://schemas.microsoft.com/office/drawing/2014/main" id="{0AA47C21-1D97-1CA3-B32E-AFCCCD544689}"/>
                </a:ext>
              </a:extLst>
            </p:cNvPr>
            <p:cNvSpPr/>
            <p:nvPr/>
          </p:nvSpPr>
          <p:spPr>
            <a:xfrm>
              <a:off x="4098273" y="234522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Greetings With Username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BDCD66BE-BE24-6AF4-1CCC-1B947E041737}"/>
                </a:ext>
              </a:extLst>
            </p:cNvPr>
            <p:cNvSpPr/>
            <p:nvPr/>
          </p:nvSpPr>
          <p:spPr>
            <a:xfrm>
              <a:off x="4098273" y="4252634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Slider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85932D7-A581-BFCD-B337-386824DA869B}"/>
              </a:ext>
            </a:extLst>
          </p:cNvPr>
          <p:cNvGrpSpPr/>
          <p:nvPr/>
        </p:nvGrpSpPr>
        <p:grpSpPr>
          <a:xfrm>
            <a:off x="585128" y="-7972"/>
            <a:ext cx="12589669" cy="6858000"/>
            <a:chOff x="0" y="0"/>
            <a:chExt cx="12589669" cy="685800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F4B41C8-DDB9-C964-E2E0-1B035432BFD4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3140150 h 6858000"/>
                <a:gd name="connsiteX3" fmla="*/ 11593452 w 11665803"/>
                <a:gd name="connsiteY3" fmla="*/ 3140150 h 6858000"/>
                <a:gd name="connsiteX4" fmla="*/ 11665803 w 11665803"/>
                <a:gd name="connsiteY4" fmla="*/ 3212501 h 6858000"/>
                <a:gd name="connsiteX5" fmla="*/ 11665803 w 11665803"/>
                <a:gd name="connsiteY5" fmla="*/ 3501899 h 6858000"/>
                <a:gd name="connsiteX6" fmla="*/ 11593452 w 11665803"/>
                <a:gd name="connsiteY6" fmla="*/ 3574250 h 6858000"/>
                <a:gd name="connsiteX7" fmla="*/ 11011301 w 11665803"/>
                <a:gd name="connsiteY7" fmla="*/ 3574250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140150"/>
                  </a:lnTo>
                  <a:lnTo>
                    <a:pt x="11593452" y="3140150"/>
                  </a:lnTo>
                  <a:cubicBezTo>
                    <a:pt x="11633410" y="3140150"/>
                    <a:pt x="11665803" y="3172543"/>
                    <a:pt x="11665803" y="3212501"/>
                  </a:cubicBezTo>
                  <a:lnTo>
                    <a:pt x="11665803" y="3501899"/>
                  </a:lnTo>
                  <a:cubicBezTo>
                    <a:pt x="11665803" y="3541857"/>
                    <a:pt x="11633410" y="3574250"/>
                    <a:pt x="11593452" y="3574250"/>
                  </a:cubicBezTo>
                  <a:lnTo>
                    <a:pt x="11011301" y="35742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4AE6D0B-2047-7717-9EF9-FB99D8DEF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37092" y="1880351"/>
              <a:ext cx="4452577" cy="423352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17FCB7-4617-3DD9-FB2A-B69F0BE24B1F}"/>
                </a:ext>
              </a:extLst>
            </p:cNvPr>
            <p:cNvSpPr/>
            <p:nvPr/>
          </p:nvSpPr>
          <p:spPr>
            <a:xfrm>
              <a:off x="11130080" y="3060395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</a:t>
              </a:r>
            </a:p>
          </p:txBody>
        </p:sp>
        <p:sp>
          <p:nvSpPr>
            <p:cNvPr id="47" name="Textbos: Create Your">
              <a:extLst>
                <a:ext uri="{FF2B5EF4-FFF2-40B4-BE49-F238E27FC236}">
                  <a16:creationId xmlns:a16="http://schemas.microsoft.com/office/drawing/2014/main" id="{3F6A9AFD-3478-0B84-F852-63DB2F612690}"/>
                </a:ext>
              </a:extLst>
            </p:cNvPr>
            <p:cNvSpPr txBox="1"/>
            <p:nvPr/>
          </p:nvSpPr>
          <p:spPr>
            <a:xfrm>
              <a:off x="3016634" y="794631"/>
              <a:ext cx="745973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CATEGORIES SCREEN</a:t>
              </a:r>
            </a:p>
          </p:txBody>
        </p:sp>
        <p:sp>
          <p:nvSpPr>
            <p:cNvPr id="48" name="Rounded rectangle: Create">
              <a:extLst>
                <a:ext uri="{FF2B5EF4-FFF2-40B4-BE49-F238E27FC236}">
                  <a16:creationId xmlns:a16="http://schemas.microsoft.com/office/drawing/2014/main" id="{00882287-5F7F-76D8-0AEF-8CA02C95FF51}"/>
                </a:ext>
              </a:extLst>
            </p:cNvPr>
            <p:cNvSpPr/>
            <p:nvPr/>
          </p:nvSpPr>
          <p:spPr>
            <a:xfrm>
              <a:off x="4488399" y="2254017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A680CA-4361-FF7E-4855-D335A4B6E3F6}"/>
              </a:ext>
            </a:extLst>
          </p:cNvPr>
          <p:cNvGrpSpPr/>
          <p:nvPr/>
        </p:nvGrpSpPr>
        <p:grpSpPr>
          <a:xfrm>
            <a:off x="582902" y="-25655"/>
            <a:ext cx="12660933" cy="6858000"/>
            <a:chOff x="-1" y="0"/>
            <a:chExt cx="12660933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E91BE2F-ADD3-2150-1CD4-76182D522E13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3793946 h 6858000"/>
                <a:gd name="connsiteX3" fmla="*/ 11593451 w 11665802"/>
                <a:gd name="connsiteY3" fmla="*/ 3793946 h 6858000"/>
                <a:gd name="connsiteX4" fmla="*/ 11665802 w 11665802"/>
                <a:gd name="connsiteY4" fmla="*/ 3866297 h 6858000"/>
                <a:gd name="connsiteX5" fmla="*/ 11665802 w 11665802"/>
                <a:gd name="connsiteY5" fmla="*/ 4155695 h 6858000"/>
                <a:gd name="connsiteX6" fmla="*/ 11593451 w 11665802"/>
                <a:gd name="connsiteY6" fmla="*/ 4228046 h 6858000"/>
                <a:gd name="connsiteX7" fmla="*/ 11011301 w 11665802"/>
                <a:gd name="connsiteY7" fmla="*/ 4228046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793946"/>
                  </a:lnTo>
                  <a:lnTo>
                    <a:pt x="11593451" y="3793946"/>
                  </a:lnTo>
                  <a:cubicBezTo>
                    <a:pt x="11633409" y="3793946"/>
                    <a:pt x="11665802" y="3826339"/>
                    <a:pt x="11665802" y="3866297"/>
                  </a:cubicBezTo>
                  <a:lnTo>
                    <a:pt x="11665802" y="4155695"/>
                  </a:lnTo>
                  <a:cubicBezTo>
                    <a:pt x="11665802" y="4195653"/>
                    <a:pt x="11633409" y="4228046"/>
                    <a:pt x="11593451" y="4228046"/>
                  </a:cubicBezTo>
                  <a:lnTo>
                    <a:pt x="11011301" y="4228046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5A37C8C-E273-31C6-EF6D-26394FD9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01292" y="1998723"/>
              <a:ext cx="4559640" cy="4297398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C2C4FA-49E4-BBCF-C2B7-AB8B57F61A47}"/>
                </a:ext>
              </a:extLst>
            </p:cNvPr>
            <p:cNvSpPr/>
            <p:nvPr/>
          </p:nvSpPr>
          <p:spPr>
            <a:xfrm>
              <a:off x="11130078" y="3686038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</a:t>
              </a:r>
            </a:p>
          </p:txBody>
        </p:sp>
        <p:sp>
          <p:nvSpPr>
            <p:cNvPr id="53" name="Textbos: Create Your">
              <a:extLst>
                <a:ext uri="{FF2B5EF4-FFF2-40B4-BE49-F238E27FC236}">
                  <a16:creationId xmlns:a16="http://schemas.microsoft.com/office/drawing/2014/main" id="{8DBCB702-5E88-5D90-C5C3-73E21588E39B}"/>
                </a:ext>
              </a:extLst>
            </p:cNvPr>
            <p:cNvSpPr txBox="1"/>
            <p:nvPr/>
          </p:nvSpPr>
          <p:spPr>
            <a:xfrm>
              <a:off x="2686861" y="692945"/>
              <a:ext cx="8123378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TOURIST-PLACE SCREEN</a:t>
              </a:r>
            </a:p>
          </p:txBody>
        </p:sp>
        <p:sp>
          <p:nvSpPr>
            <p:cNvPr id="54" name="Rounded rectangle: Create">
              <a:extLst>
                <a:ext uri="{FF2B5EF4-FFF2-40B4-BE49-F238E27FC236}">
                  <a16:creationId xmlns:a16="http://schemas.microsoft.com/office/drawing/2014/main" id="{ABE998BE-6DD9-89A3-CED2-E73CC21E96F3}"/>
                </a:ext>
              </a:extLst>
            </p:cNvPr>
            <p:cNvSpPr/>
            <p:nvPr/>
          </p:nvSpPr>
          <p:spPr>
            <a:xfrm>
              <a:off x="4633914" y="2435436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Tourist-Places Recycler View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55" name="Rounded rectangle: Create">
              <a:extLst>
                <a:ext uri="{FF2B5EF4-FFF2-40B4-BE49-F238E27FC236}">
                  <a16:creationId xmlns:a16="http://schemas.microsoft.com/office/drawing/2014/main" id="{8047A48B-72B2-BC39-2B06-6BE0923D1360}"/>
                </a:ext>
              </a:extLst>
            </p:cNvPr>
            <p:cNvSpPr/>
            <p:nvPr/>
          </p:nvSpPr>
          <p:spPr>
            <a:xfrm>
              <a:off x="4633914" y="350848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Search Bar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88E667-3E1C-5BD9-4CA5-F8C3BDE554F7}"/>
              </a:ext>
            </a:extLst>
          </p:cNvPr>
          <p:cNvGrpSpPr/>
          <p:nvPr/>
        </p:nvGrpSpPr>
        <p:grpSpPr>
          <a:xfrm>
            <a:off x="601206" y="-66061"/>
            <a:ext cx="12462097" cy="6858000"/>
            <a:chOff x="-1" y="0"/>
            <a:chExt cx="12462097" cy="6858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BABCE4B-1BA3-F551-F322-8B4A2A777034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4447742 h 6858000"/>
                <a:gd name="connsiteX3" fmla="*/ 11593451 w 11665802"/>
                <a:gd name="connsiteY3" fmla="*/ 4447742 h 6858000"/>
                <a:gd name="connsiteX4" fmla="*/ 11665802 w 11665802"/>
                <a:gd name="connsiteY4" fmla="*/ 4520093 h 6858000"/>
                <a:gd name="connsiteX5" fmla="*/ 11665802 w 11665802"/>
                <a:gd name="connsiteY5" fmla="*/ 4809491 h 6858000"/>
                <a:gd name="connsiteX6" fmla="*/ 11593451 w 11665802"/>
                <a:gd name="connsiteY6" fmla="*/ 4881842 h 6858000"/>
                <a:gd name="connsiteX7" fmla="*/ 11011301 w 11665802"/>
                <a:gd name="connsiteY7" fmla="*/ 4881842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4447742"/>
                  </a:lnTo>
                  <a:lnTo>
                    <a:pt x="11593451" y="4447742"/>
                  </a:lnTo>
                  <a:cubicBezTo>
                    <a:pt x="11633409" y="4447742"/>
                    <a:pt x="11665802" y="4480135"/>
                    <a:pt x="11665802" y="4520093"/>
                  </a:cubicBezTo>
                  <a:lnTo>
                    <a:pt x="11665802" y="4809491"/>
                  </a:lnTo>
                  <a:cubicBezTo>
                    <a:pt x="11665802" y="4849449"/>
                    <a:pt x="11633409" y="4881842"/>
                    <a:pt x="11593451" y="4881842"/>
                  </a:cubicBezTo>
                  <a:lnTo>
                    <a:pt x="11011301" y="488184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82E4989-A470-B2B7-F583-6209098BF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59419" y="2052465"/>
              <a:ext cx="4402677" cy="417411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320589-0441-95F3-E767-0F9BF85E6717}"/>
                </a:ext>
              </a:extLst>
            </p:cNvPr>
            <p:cNvSpPr/>
            <p:nvPr/>
          </p:nvSpPr>
          <p:spPr>
            <a:xfrm>
              <a:off x="11130078" y="4321306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</a:t>
              </a:r>
            </a:p>
          </p:txBody>
        </p:sp>
        <p:sp>
          <p:nvSpPr>
            <p:cNvPr id="60" name="Textbos: Create Your">
              <a:extLst>
                <a:ext uri="{FF2B5EF4-FFF2-40B4-BE49-F238E27FC236}">
                  <a16:creationId xmlns:a16="http://schemas.microsoft.com/office/drawing/2014/main" id="{6A913809-42FF-DEDF-92B6-32C5A5C75A0D}"/>
                </a:ext>
              </a:extLst>
            </p:cNvPr>
            <p:cNvSpPr txBox="1"/>
            <p:nvPr/>
          </p:nvSpPr>
          <p:spPr>
            <a:xfrm>
              <a:off x="3823714" y="531531"/>
              <a:ext cx="7691776" cy="111312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TOURIST-PLACE INFO. SCREEN</a:t>
              </a:r>
            </a:p>
          </p:txBody>
        </p:sp>
        <p:sp>
          <p:nvSpPr>
            <p:cNvPr id="61" name="Rounded rectangle: Create">
              <a:extLst>
                <a:ext uri="{FF2B5EF4-FFF2-40B4-BE49-F238E27FC236}">
                  <a16:creationId xmlns:a16="http://schemas.microsoft.com/office/drawing/2014/main" id="{27760C4E-A35C-0D70-546B-02094B9F5EE7}"/>
                </a:ext>
              </a:extLst>
            </p:cNvPr>
            <p:cNvSpPr/>
            <p:nvPr/>
          </p:nvSpPr>
          <p:spPr>
            <a:xfrm>
              <a:off x="4557975" y="2118687"/>
              <a:ext cx="310727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Image Slider to display images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2" name="Rounded rectangle: Create">
              <a:extLst>
                <a:ext uri="{FF2B5EF4-FFF2-40B4-BE49-F238E27FC236}">
                  <a16:creationId xmlns:a16="http://schemas.microsoft.com/office/drawing/2014/main" id="{47987583-EE36-CA7C-5514-080A6150DA67}"/>
                </a:ext>
              </a:extLst>
            </p:cNvPr>
            <p:cNvSpPr/>
            <p:nvPr/>
          </p:nvSpPr>
          <p:spPr>
            <a:xfrm>
              <a:off x="4557975" y="3118484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Favorite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3" name="Rounded rectangle: Create">
              <a:extLst>
                <a:ext uri="{FF2B5EF4-FFF2-40B4-BE49-F238E27FC236}">
                  <a16:creationId xmlns:a16="http://schemas.microsoft.com/office/drawing/2014/main" id="{A4BED882-E5B3-8C1A-D3C3-9C6FD404CCDD}"/>
                </a:ext>
              </a:extLst>
            </p:cNvPr>
            <p:cNvSpPr/>
            <p:nvPr/>
          </p:nvSpPr>
          <p:spPr>
            <a:xfrm>
              <a:off x="4557975" y="4119198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 dirty="0">
                  <a:latin typeface="Montserrat ExtraBold" pitchFamily="2" charset="77"/>
                </a:rPr>
                <a:t>Location Link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4" name="Rounded rectangle: Create">
              <a:extLst>
                <a:ext uri="{FF2B5EF4-FFF2-40B4-BE49-F238E27FC236}">
                  <a16:creationId xmlns:a16="http://schemas.microsoft.com/office/drawing/2014/main" id="{1209A624-E511-0050-DDA6-296809629B18}"/>
                </a:ext>
              </a:extLst>
            </p:cNvPr>
            <p:cNvSpPr/>
            <p:nvPr/>
          </p:nvSpPr>
          <p:spPr>
            <a:xfrm>
              <a:off x="4557975" y="5057351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 Information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1B15DC6-DBCF-D961-A5D1-D6FC1D61EFD4}"/>
              </a:ext>
            </a:extLst>
          </p:cNvPr>
          <p:cNvGrpSpPr/>
          <p:nvPr/>
        </p:nvGrpSpPr>
        <p:grpSpPr>
          <a:xfrm>
            <a:off x="581463" y="-49458"/>
            <a:ext cx="12622906" cy="6858000"/>
            <a:chOff x="0" y="0"/>
            <a:chExt cx="12622906" cy="685800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8AD205-7CDF-367A-DD7A-1C200E867ECB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101538 h 6858000"/>
                <a:gd name="connsiteX3" fmla="*/ 11593450 w 11665801"/>
                <a:gd name="connsiteY3" fmla="*/ 5101538 h 6858000"/>
                <a:gd name="connsiteX4" fmla="*/ 11665801 w 11665801"/>
                <a:gd name="connsiteY4" fmla="*/ 5173889 h 6858000"/>
                <a:gd name="connsiteX5" fmla="*/ 11665801 w 11665801"/>
                <a:gd name="connsiteY5" fmla="*/ 5463287 h 6858000"/>
                <a:gd name="connsiteX6" fmla="*/ 11593450 w 11665801"/>
                <a:gd name="connsiteY6" fmla="*/ 5535638 h 6858000"/>
                <a:gd name="connsiteX7" fmla="*/ 11011301 w 11665801"/>
                <a:gd name="connsiteY7" fmla="*/ 5535638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101538"/>
                  </a:lnTo>
                  <a:lnTo>
                    <a:pt x="11593450" y="5101538"/>
                  </a:lnTo>
                  <a:cubicBezTo>
                    <a:pt x="11633408" y="5101538"/>
                    <a:pt x="11665801" y="5133931"/>
                    <a:pt x="11665801" y="5173889"/>
                  </a:cubicBezTo>
                  <a:lnTo>
                    <a:pt x="11665801" y="5463287"/>
                  </a:lnTo>
                  <a:cubicBezTo>
                    <a:pt x="11665801" y="5503245"/>
                    <a:pt x="11633408" y="5535638"/>
                    <a:pt x="11593450" y="5535638"/>
                  </a:cubicBezTo>
                  <a:lnTo>
                    <a:pt x="11011301" y="553563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320837F-3008-3625-B5FD-A05426301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21235" y="2009973"/>
              <a:ext cx="4401671" cy="4178242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DB0D9D-F65A-D9A0-333C-7959F4EDEB5F}"/>
                </a:ext>
              </a:extLst>
            </p:cNvPr>
            <p:cNvSpPr/>
            <p:nvPr/>
          </p:nvSpPr>
          <p:spPr>
            <a:xfrm>
              <a:off x="11130078" y="504320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9.</a:t>
              </a:r>
            </a:p>
          </p:txBody>
        </p:sp>
        <p:sp>
          <p:nvSpPr>
            <p:cNvPr id="69" name="Textbos: Create Your">
              <a:extLst>
                <a:ext uri="{FF2B5EF4-FFF2-40B4-BE49-F238E27FC236}">
                  <a16:creationId xmlns:a16="http://schemas.microsoft.com/office/drawing/2014/main" id="{3E3D0900-FFFF-586C-1F8E-FFDBA46FB874}"/>
                </a:ext>
              </a:extLst>
            </p:cNvPr>
            <p:cNvSpPr txBox="1"/>
            <p:nvPr/>
          </p:nvSpPr>
          <p:spPr>
            <a:xfrm>
              <a:off x="3668315" y="863310"/>
              <a:ext cx="6993261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FAVORITES SCREEN</a:t>
              </a:r>
            </a:p>
          </p:txBody>
        </p:sp>
        <p:sp>
          <p:nvSpPr>
            <p:cNvPr id="70" name="Rounded rectangle: Create">
              <a:extLst>
                <a:ext uri="{FF2B5EF4-FFF2-40B4-BE49-F238E27FC236}">
                  <a16:creationId xmlns:a16="http://schemas.microsoft.com/office/drawing/2014/main" id="{472F75A7-3925-74EB-91F0-59AC3BBADC0C}"/>
                </a:ext>
              </a:extLst>
            </p:cNvPr>
            <p:cNvSpPr/>
            <p:nvPr/>
          </p:nvSpPr>
          <p:spPr>
            <a:xfrm>
              <a:off x="4889962" y="2309324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In Favorite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ED4CF46-B6FE-513C-3961-49F5980A8C8A}"/>
              </a:ext>
            </a:extLst>
          </p:cNvPr>
          <p:cNvGrpSpPr/>
          <p:nvPr/>
        </p:nvGrpSpPr>
        <p:grpSpPr>
          <a:xfrm>
            <a:off x="571225" y="-68066"/>
            <a:ext cx="12623959" cy="6858000"/>
            <a:chOff x="0" y="0"/>
            <a:chExt cx="12623959" cy="685800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C87FCDF-1A8B-68BF-4D3A-4D7AB24E3CF1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755334 h 6858000"/>
                <a:gd name="connsiteX3" fmla="*/ 11593450 w 11665801"/>
                <a:gd name="connsiteY3" fmla="*/ 5755334 h 6858000"/>
                <a:gd name="connsiteX4" fmla="*/ 11665801 w 11665801"/>
                <a:gd name="connsiteY4" fmla="*/ 5827685 h 6858000"/>
                <a:gd name="connsiteX5" fmla="*/ 11665801 w 11665801"/>
                <a:gd name="connsiteY5" fmla="*/ 6117083 h 6858000"/>
                <a:gd name="connsiteX6" fmla="*/ 11593450 w 11665801"/>
                <a:gd name="connsiteY6" fmla="*/ 6189434 h 6858000"/>
                <a:gd name="connsiteX7" fmla="*/ 11011301 w 11665801"/>
                <a:gd name="connsiteY7" fmla="*/ 6189434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755334"/>
                  </a:lnTo>
                  <a:lnTo>
                    <a:pt x="11593450" y="5755334"/>
                  </a:lnTo>
                  <a:cubicBezTo>
                    <a:pt x="11633408" y="5755334"/>
                    <a:pt x="11665801" y="5787727"/>
                    <a:pt x="11665801" y="5827685"/>
                  </a:cubicBezTo>
                  <a:lnTo>
                    <a:pt x="11665801" y="6117083"/>
                  </a:lnTo>
                  <a:cubicBezTo>
                    <a:pt x="11665801" y="6157041"/>
                    <a:pt x="11633408" y="6189434"/>
                    <a:pt x="11593450" y="6189434"/>
                  </a:cubicBezTo>
                  <a:lnTo>
                    <a:pt x="11011301" y="618943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E7333AE-EB24-DFC1-E0F5-0F24D89BF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85405" y="2146288"/>
              <a:ext cx="4438554" cy="4229574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DD13A45-ED85-0979-4AF3-5322FBBF365D}"/>
                </a:ext>
              </a:extLst>
            </p:cNvPr>
            <p:cNvSpPr/>
            <p:nvPr/>
          </p:nvSpPr>
          <p:spPr>
            <a:xfrm>
              <a:off x="10943926" y="5543787"/>
              <a:ext cx="856629" cy="79787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44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Textbos: Create Your">
              <a:extLst>
                <a:ext uri="{FF2B5EF4-FFF2-40B4-BE49-F238E27FC236}">
                  <a16:creationId xmlns:a16="http://schemas.microsoft.com/office/drawing/2014/main" id="{14A9DF8E-E6A3-CF5B-2067-CF956487343B}"/>
                </a:ext>
              </a:extLst>
            </p:cNvPr>
            <p:cNvSpPr txBox="1"/>
            <p:nvPr/>
          </p:nvSpPr>
          <p:spPr>
            <a:xfrm>
              <a:off x="3719939" y="759893"/>
              <a:ext cx="7295525" cy="98200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3600" b="1" u="sng" dirty="0">
                  <a:latin typeface="Montserrat" panose="00000500000000000000" pitchFamily="2" charset="0"/>
                </a:rPr>
                <a:t>FAVORITE TOURIST-PLACE SCREEN</a:t>
              </a:r>
            </a:p>
          </p:txBody>
        </p:sp>
        <p:sp>
          <p:nvSpPr>
            <p:cNvPr id="76" name="Rounded rectangle: Create">
              <a:extLst>
                <a:ext uri="{FF2B5EF4-FFF2-40B4-BE49-F238E27FC236}">
                  <a16:creationId xmlns:a16="http://schemas.microsoft.com/office/drawing/2014/main" id="{7173FA17-535F-678B-1A23-D234DC28A8F5}"/>
                </a:ext>
              </a:extLst>
            </p:cNvPr>
            <p:cNvSpPr/>
            <p:nvPr/>
          </p:nvSpPr>
          <p:spPr>
            <a:xfrm>
              <a:off x="4292975" y="2358556"/>
              <a:ext cx="3504102" cy="8922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Screen </a:t>
              </a:r>
              <a:r>
                <a:rPr lang="en-US" sz="1600" b="1" kern="0" spc="300" dirty="0">
                  <a:latin typeface="Montserrat ExtraBold" pitchFamily="2" charset="77"/>
                </a:rPr>
                <a:t>T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o </a:t>
              </a:r>
              <a:r>
                <a:rPr lang="en-US" sz="1600" b="1" kern="0" spc="300" dirty="0">
                  <a:latin typeface="Montserrat ExtraBold" pitchFamily="2" charset="77"/>
                </a:rPr>
                <a:t>D</a:t>
              </a:r>
              <a:r>
                <a:rPr kumimoji="0" lang="en-US" sz="1600" b="1" i="0" u="none" strike="noStrike" kern="0" cap="none" spc="30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isplay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</a:t>
              </a:r>
              <a:r>
                <a:rPr lang="en-US" sz="1600" b="1" kern="0" spc="300" dirty="0">
                  <a:latin typeface="Montserrat ExtraBold" pitchFamily="2" charset="77"/>
                </a:rPr>
                <a:t>U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ser’s Favorite Places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66C46E0-4D8B-2F6F-E3D6-4124070B4A10}"/>
              </a:ext>
            </a:extLst>
          </p:cNvPr>
          <p:cNvGrpSpPr/>
          <p:nvPr/>
        </p:nvGrpSpPr>
        <p:grpSpPr>
          <a:xfrm>
            <a:off x="-7633917" y="-68066"/>
            <a:ext cx="11723017" cy="6858000"/>
            <a:chOff x="0" y="0"/>
            <a:chExt cx="11723017" cy="6858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4CD71DE-A2F7-F3E6-9744-A42FE74F8002}"/>
                </a:ext>
              </a:extLst>
            </p:cNvPr>
            <p:cNvSpPr/>
            <p:nvPr/>
          </p:nvSpPr>
          <p:spPr>
            <a:xfrm>
              <a:off x="0" y="0"/>
              <a:ext cx="11655640" cy="6858000"/>
            </a:xfrm>
            <a:custGeom>
              <a:avLst/>
              <a:gdLst>
                <a:gd name="connsiteX0" fmla="*/ 0 w 11655640"/>
                <a:gd name="connsiteY0" fmla="*/ 0 h 6858000"/>
                <a:gd name="connsiteX1" fmla="*/ 11011301 w 11655640"/>
                <a:gd name="connsiteY1" fmla="*/ 0 h 6858000"/>
                <a:gd name="connsiteX2" fmla="*/ 11011301 w 11655640"/>
                <a:gd name="connsiteY2" fmla="*/ 6327850 h 6858000"/>
                <a:gd name="connsiteX3" fmla="*/ 11583289 w 11655640"/>
                <a:gd name="connsiteY3" fmla="*/ 6327850 h 6858000"/>
                <a:gd name="connsiteX4" fmla="*/ 11655640 w 11655640"/>
                <a:gd name="connsiteY4" fmla="*/ 6400201 h 6858000"/>
                <a:gd name="connsiteX5" fmla="*/ 11655640 w 11655640"/>
                <a:gd name="connsiteY5" fmla="*/ 6689599 h 6858000"/>
                <a:gd name="connsiteX6" fmla="*/ 11583289 w 11655640"/>
                <a:gd name="connsiteY6" fmla="*/ 6761950 h 6858000"/>
                <a:gd name="connsiteX7" fmla="*/ 11011301 w 11655640"/>
                <a:gd name="connsiteY7" fmla="*/ 6761950 h 6858000"/>
                <a:gd name="connsiteX8" fmla="*/ 11011301 w 11655640"/>
                <a:gd name="connsiteY8" fmla="*/ 6858000 h 6858000"/>
                <a:gd name="connsiteX9" fmla="*/ 0 w 1165564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564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6327850"/>
                  </a:lnTo>
                  <a:lnTo>
                    <a:pt x="11583289" y="6327850"/>
                  </a:lnTo>
                  <a:cubicBezTo>
                    <a:pt x="11623247" y="6327850"/>
                    <a:pt x="11655640" y="6360243"/>
                    <a:pt x="11655640" y="6400201"/>
                  </a:cubicBezTo>
                  <a:lnTo>
                    <a:pt x="11655640" y="6689599"/>
                  </a:lnTo>
                  <a:cubicBezTo>
                    <a:pt x="11655640" y="6729557"/>
                    <a:pt x="11623247" y="6761950"/>
                    <a:pt x="11583289" y="6761950"/>
                  </a:cubicBezTo>
                  <a:lnTo>
                    <a:pt x="11011301" y="67619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543DB55-A7C9-5A01-7C8D-CEECCC253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74675" y="2002116"/>
              <a:ext cx="4529748" cy="4336882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681F154-ADF5-2D92-3947-9E391587709D}"/>
                </a:ext>
              </a:extLst>
            </p:cNvPr>
            <p:cNvSpPr/>
            <p:nvPr/>
          </p:nvSpPr>
          <p:spPr>
            <a:xfrm>
              <a:off x="10972800" y="6273225"/>
              <a:ext cx="7502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11.</a:t>
              </a:r>
              <a:endPara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Textbos: Create Your">
              <a:extLst>
                <a:ext uri="{FF2B5EF4-FFF2-40B4-BE49-F238E27FC236}">
                  <a16:creationId xmlns:a16="http://schemas.microsoft.com/office/drawing/2014/main" id="{F7E475F9-9131-87F0-65C2-CB6FA2C65B92}"/>
                </a:ext>
              </a:extLst>
            </p:cNvPr>
            <p:cNvSpPr txBox="1"/>
            <p:nvPr/>
          </p:nvSpPr>
          <p:spPr>
            <a:xfrm>
              <a:off x="493865" y="912971"/>
              <a:ext cx="6380914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>
                  <a:latin typeface="Montserrat" panose="00000500000000000000" pitchFamily="2" charset="0"/>
                </a:rPr>
                <a:t>PROFILE SCREEN</a:t>
              </a:r>
              <a:endParaRPr lang="en-US" sz="4800" b="1" u="sng" dirty="0">
                <a:latin typeface="Montserrat" panose="00000500000000000000" pitchFamily="2" charset="0"/>
              </a:endParaRPr>
            </a:p>
          </p:txBody>
        </p:sp>
        <p:sp>
          <p:nvSpPr>
            <p:cNvPr id="82" name="Rounded rectangle: Create">
              <a:extLst>
                <a:ext uri="{FF2B5EF4-FFF2-40B4-BE49-F238E27FC236}">
                  <a16:creationId xmlns:a16="http://schemas.microsoft.com/office/drawing/2014/main" id="{9FF2B782-5D89-7D28-DBAC-5780E2925D2A}"/>
                </a:ext>
              </a:extLst>
            </p:cNvPr>
            <p:cNvSpPr/>
            <p:nvPr/>
          </p:nvSpPr>
          <p:spPr>
            <a:xfrm>
              <a:off x="984930" y="2752600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User’s Profile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3" name="Rounded rectangle: Create">
              <a:extLst>
                <a:ext uri="{FF2B5EF4-FFF2-40B4-BE49-F238E27FC236}">
                  <a16:creationId xmlns:a16="http://schemas.microsoft.com/office/drawing/2014/main" id="{25A00EAE-DA0F-D33C-DFB6-FBB89F7E5450}"/>
                </a:ext>
              </a:extLst>
            </p:cNvPr>
            <p:cNvSpPr/>
            <p:nvPr/>
          </p:nvSpPr>
          <p:spPr>
            <a:xfrm>
              <a:off x="958849" y="3545282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>
                  <a:latin typeface="Montserrat ExtraBold" pitchFamily="2" charset="77"/>
                </a:rPr>
                <a:t>Profile Details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4" name="Rounded rectangle: Create">
              <a:extLst>
                <a:ext uri="{FF2B5EF4-FFF2-40B4-BE49-F238E27FC236}">
                  <a16:creationId xmlns:a16="http://schemas.microsoft.com/office/drawing/2014/main" id="{04E8B95C-F053-113C-121D-0340016892A4}"/>
                </a:ext>
              </a:extLst>
            </p:cNvPr>
            <p:cNvSpPr/>
            <p:nvPr/>
          </p:nvSpPr>
          <p:spPr>
            <a:xfrm>
              <a:off x="958850" y="4342680"/>
              <a:ext cx="2546349" cy="5556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>
                  <a:latin typeface="Montserrat ExtraBold" pitchFamily="2" charset="77"/>
                </a:rPr>
                <a:t>Edit Profile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5" name="Rounded rectangle: Create">
              <a:extLst>
                <a:ext uri="{FF2B5EF4-FFF2-40B4-BE49-F238E27FC236}">
                  <a16:creationId xmlns:a16="http://schemas.microsoft.com/office/drawing/2014/main" id="{448853B9-5741-6096-87D0-F2FFD47A9D13}"/>
                </a:ext>
              </a:extLst>
            </p:cNvPr>
            <p:cNvSpPr/>
            <p:nvPr/>
          </p:nvSpPr>
          <p:spPr>
            <a:xfrm>
              <a:off x="958850" y="5140079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4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About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6" name="Rounded rectangle: Create">
              <a:extLst>
                <a:ext uri="{FF2B5EF4-FFF2-40B4-BE49-F238E27FC236}">
                  <a16:creationId xmlns:a16="http://schemas.microsoft.com/office/drawing/2014/main" id="{B1AA7C4D-010C-584D-74E9-276E800FC6AD}"/>
                </a:ext>
              </a:extLst>
            </p:cNvPr>
            <p:cNvSpPr/>
            <p:nvPr/>
          </p:nvSpPr>
          <p:spPr>
            <a:xfrm>
              <a:off x="958850" y="5937477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5. </a:t>
              </a:r>
              <a:r>
                <a:rPr lang="en-US" sz="1600" b="1" kern="0" spc="300">
                  <a:latin typeface="Montserrat ExtraBold" pitchFamily="2" charset="77"/>
                </a:rPr>
                <a:t>Support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7" name="Rounded rectangle: Create">
              <a:extLst>
                <a:ext uri="{FF2B5EF4-FFF2-40B4-BE49-F238E27FC236}">
                  <a16:creationId xmlns:a16="http://schemas.microsoft.com/office/drawing/2014/main" id="{F903391A-208E-BC80-C0E6-A0A9B8E32298}"/>
                </a:ext>
              </a:extLst>
            </p:cNvPr>
            <p:cNvSpPr/>
            <p:nvPr/>
          </p:nvSpPr>
          <p:spPr>
            <a:xfrm>
              <a:off x="3726811" y="3545701"/>
              <a:ext cx="2546349" cy="55518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7. </a:t>
              </a:r>
              <a:r>
                <a:rPr lang="en-US" sz="1600" b="1" kern="0" spc="300">
                  <a:latin typeface="Montserrat ExtraBold" pitchFamily="2" charset="77"/>
                </a:rPr>
                <a:t>LOGOUT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8" name="Rounded rectangle: Create">
              <a:extLst>
                <a:ext uri="{FF2B5EF4-FFF2-40B4-BE49-F238E27FC236}">
                  <a16:creationId xmlns:a16="http://schemas.microsoft.com/office/drawing/2014/main" id="{C07328DA-D523-3C16-AF24-81D95419988F}"/>
                </a:ext>
              </a:extLst>
            </p:cNvPr>
            <p:cNvSpPr/>
            <p:nvPr/>
          </p:nvSpPr>
          <p:spPr>
            <a:xfrm>
              <a:off x="3726810" y="2750018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6. </a:t>
              </a:r>
              <a:r>
                <a:rPr lang="en-US" sz="1600" b="1" kern="0" spc="300">
                  <a:latin typeface="Montserrat ExtraBold" pitchFamily="2" charset="77"/>
                </a:rPr>
                <a:t>Contact Us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044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258C3C-A80E-E0AF-383D-F42CFB9455B3}"/>
              </a:ext>
            </a:extLst>
          </p:cNvPr>
          <p:cNvGrpSpPr/>
          <p:nvPr/>
        </p:nvGrpSpPr>
        <p:grpSpPr>
          <a:xfrm>
            <a:off x="0" y="-6668"/>
            <a:ext cx="11698135" cy="6858000"/>
            <a:chOff x="0" y="0"/>
            <a:chExt cx="11698135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4FDEB23-0C5D-FE2F-DE1E-D174CD7FB497}"/>
                </a:ext>
              </a:extLst>
            </p:cNvPr>
            <p:cNvSpPr/>
            <p:nvPr/>
          </p:nvSpPr>
          <p:spPr>
            <a:xfrm>
              <a:off x="0" y="0"/>
              <a:ext cx="11698135" cy="6858000"/>
            </a:xfrm>
            <a:custGeom>
              <a:avLst/>
              <a:gdLst>
                <a:gd name="connsiteX0" fmla="*/ 0 w 11698135"/>
                <a:gd name="connsiteY0" fmla="*/ 0 h 6858000"/>
                <a:gd name="connsiteX1" fmla="*/ 11011301 w 11698135"/>
                <a:gd name="connsiteY1" fmla="*/ 0 h 6858000"/>
                <a:gd name="connsiteX2" fmla="*/ 11011301 w 11698135"/>
                <a:gd name="connsiteY2" fmla="*/ 89973 h 6858000"/>
                <a:gd name="connsiteX3" fmla="*/ 11625784 w 11698135"/>
                <a:gd name="connsiteY3" fmla="*/ 89973 h 6858000"/>
                <a:gd name="connsiteX4" fmla="*/ 11698135 w 11698135"/>
                <a:gd name="connsiteY4" fmla="*/ 162324 h 6858000"/>
                <a:gd name="connsiteX5" fmla="*/ 11698135 w 11698135"/>
                <a:gd name="connsiteY5" fmla="*/ 451722 h 6858000"/>
                <a:gd name="connsiteX6" fmla="*/ 11625784 w 11698135"/>
                <a:gd name="connsiteY6" fmla="*/ 524073 h 6858000"/>
                <a:gd name="connsiteX7" fmla="*/ 11011301 w 11698135"/>
                <a:gd name="connsiteY7" fmla="*/ 524073 h 6858000"/>
                <a:gd name="connsiteX8" fmla="*/ 11011301 w 11698135"/>
                <a:gd name="connsiteY8" fmla="*/ 6858000 h 6858000"/>
                <a:gd name="connsiteX9" fmla="*/ 0 w 1169813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98135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89973"/>
                  </a:lnTo>
                  <a:lnTo>
                    <a:pt x="11625784" y="89973"/>
                  </a:lnTo>
                  <a:cubicBezTo>
                    <a:pt x="11665742" y="89973"/>
                    <a:pt x="11698135" y="122366"/>
                    <a:pt x="11698135" y="162324"/>
                  </a:cubicBezTo>
                  <a:lnTo>
                    <a:pt x="11698135" y="451722"/>
                  </a:lnTo>
                  <a:cubicBezTo>
                    <a:pt x="11698135" y="491680"/>
                    <a:pt x="11665742" y="524073"/>
                    <a:pt x="11625784" y="524073"/>
                  </a:cubicBezTo>
                  <a:lnTo>
                    <a:pt x="11011301" y="524073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4BEB4C0-2B76-F447-610B-972C974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000" y="1346963"/>
              <a:ext cx="3739438" cy="4534948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4" name="Textbos: Create Your">
              <a:extLst>
                <a:ext uri="{FF2B5EF4-FFF2-40B4-BE49-F238E27FC236}">
                  <a16:creationId xmlns:a16="http://schemas.microsoft.com/office/drawing/2014/main" id="{A8C73FD6-5633-3ED2-576F-2DC887C2119E}"/>
                </a:ext>
              </a:extLst>
            </p:cNvPr>
            <p:cNvSpPr txBox="1"/>
            <p:nvPr/>
          </p:nvSpPr>
          <p:spPr>
            <a:xfrm>
              <a:off x="1940503" y="912971"/>
              <a:ext cx="5595443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SPLASH SCREEN</a:t>
              </a:r>
            </a:p>
          </p:txBody>
        </p:sp>
        <p:sp>
          <p:nvSpPr>
            <p:cNvPr id="6" name="Rounded rectangle: Create">
              <a:extLst>
                <a:ext uri="{FF2B5EF4-FFF2-40B4-BE49-F238E27FC236}">
                  <a16:creationId xmlns:a16="http://schemas.microsoft.com/office/drawing/2014/main" id="{65400F24-3079-03F1-06DD-FF40E32C9F2B}"/>
                </a:ext>
              </a:extLst>
            </p:cNvPr>
            <p:cNvSpPr/>
            <p:nvPr/>
          </p:nvSpPr>
          <p:spPr>
            <a:xfrm>
              <a:off x="2401205" y="254474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Animated Initial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2809D1-0036-1950-CAE4-93156594F917}"/>
                </a:ext>
              </a:extLst>
            </p:cNvPr>
            <p:cNvSpPr/>
            <p:nvPr/>
          </p:nvSpPr>
          <p:spPr>
            <a:xfrm>
              <a:off x="11162412" y="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008904-149D-4FAB-B4ED-89991F3316E6}"/>
              </a:ext>
            </a:extLst>
          </p:cNvPr>
          <p:cNvGrpSpPr/>
          <p:nvPr/>
        </p:nvGrpSpPr>
        <p:grpSpPr>
          <a:xfrm>
            <a:off x="38381" y="0"/>
            <a:ext cx="11665800" cy="6858000"/>
            <a:chOff x="-1" y="0"/>
            <a:chExt cx="116658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29B76F1-F39D-818B-AF7D-822446048F2F}"/>
                </a:ext>
              </a:extLst>
            </p:cNvPr>
            <p:cNvSpPr/>
            <p:nvPr/>
          </p:nvSpPr>
          <p:spPr>
            <a:xfrm>
              <a:off x="-1" y="0"/>
              <a:ext cx="11665800" cy="6858000"/>
            </a:xfrm>
            <a:custGeom>
              <a:avLst/>
              <a:gdLst>
                <a:gd name="connsiteX0" fmla="*/ 0 w 11665800"/>
                <a:gd name="connsiteY0" fmla="*/ 0 h 6858000"/>
                <a:gd name="connsiteX1" fmla="*/ 11011301 w 11665800"/>
                <a:gd name="connsiteY1" fmla="*/ 0 h 6858000"/>
                <a:gd name="connsiteX2" fmla="*/ 11011301 w 11665800"/>
                <a:gd name="connsiteY2" fmla="*/ 586972 h 6858000"/>
                <a:gd name="connsiteX3" fmla="*/ 11593449 w 11665800"/>
                <a:gd name="connsiteY3" fmla="*/ 586972 h 6858000"/>
                <a:gd name="connsiteX4" fmla="*/ 11665800 w 11665800"/>
                <a:gd name="connsiteY4" fmla="*/ 659323 h 6858000"/>
                <a:gd name="connsiteX5" fmla="*/ 11665800 w 11665800"/>
                <a:gd name="connsiteY5" fmla="*/ 948721 h 6858000"/>
                <a:gd name="connsiteX6" fmla="*/ 11593449 w 11665800"/>
                <a:gd name="connsiteY6" fmla="*/ 1021072 h 6858000"/>
                <a:gd name="connsiteX7" fmla="*/ 11011301 w 11665800"/>
                <a:gd name="connsiteY7" fmla="*/ 1021072 h 6858000"/>
                <a:gd name="connsiteX8" fmla="*/ 11011301 w 11665800"/>
                <a:gd name="connsiteY8" fmla="*/ 6858000 h 6858000"/>
                <a:gd name="connsiteX9" fmla="*/ 0 w 1166580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86972"/>
                  </a:lnTo>
                  <a:lnTo>
                    <a:pt x="11593449" y="586972"/>
                  </a:lnTo>
                  <a:cubicBezTo>
                    <a:pt x="11633407" y="586972"/>
                    <a:pt x="11665800" y="619365"/>
                    <a:pt x="11665800" y="659323"/>
                  </a:cubicBezTo>
                  <a:lnTo>
                    <a:pt x="11665800" y="948721"/>
                  </a:lnTo>
                  <a:cubicBezTo>
                    <a:pt x="11665800" y="988679"/>
                    <a:pt x="11633407" y="1021072"/>
                    <a:pt x="11593449" y="1021072"/>
                  </a:cubicBezTo>
                  <a:lnTo>
                    <a:pt x="11011301" y="102107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DFBD67-29E1-E125-75CA-17D4FB9C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8320" y="1815549"/>
              <a:ext cx="3999111" cy="405603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6DFA7A-D85E-579D-7221-45D38689806F}"/>
                </a:ext>
              </a:extLst>
            </p:cNvPr>
            <p:cNvSpPr/>
            <p:nvPr/>
          </p:nvSpPr>
          <p:spPr>
            <a:xfrm>
              <a:off x="11120431" y="538577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Textbos: Create Your">
              <a:extLst>
                <a:ext uri="{FF2B5EF4-FFF2-40B4-BE49-F238E27FC236}">
                  <a16:creationId xmlns:a16="http://schemas.microsoft.com/office/drawing/2014/main" id="{AFBF6778-BD74-0A6D-9374-00B03683D2DE}"/>
                </a:ext>
              </a:extLst>
            </p:cNvPr>
            <p:cNvSpPr txBox="1"/>
            <p:nvPr/>
          </p:nvSpPr>
          <p:spPr>
            <a:xfrm>
              <a:off x="1279996" y="807532"/>
              <a:ext cx="8220555" cy="5884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SIGN-IN &amp; SIGN-UP SCREEN</a:t>
              </a:r>
            </a:p>
          </p:txBody>
        </p:sp>
        <p:sp>
          <p:nvSpPr>
            <p:cNvPr id="16" name="Rounded rectangle: Create">
              <a:extLst>
                <a:ext uri="{FF2B5EF4-FFF2-40B4-BE49-F238E27FC236}">
                  <a16:creationId xmlns:a16="http://schemas.microsoft.com/office/drawing/2014/main" id="{04163D26-B089-8E9F-CC97-26B8613E58FF}"/>
                </a:ext>
              </a:extLst>
            </p:cNvPr>
            <p:cNvSpPr/>
            <p:nvPr/>
          </p:nvSpPr>
          <p:spPr>
            <a:xfrm>
              <a:off x="2811288" y="2383795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Sign-In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17" name="Rounded rectangle: Create">
              <a:extLst>
                <a:ext uri="{FF2B5EF4-FFF2-40B4-BE49-F238E27FC236}">
                  <a16:creationId xmlns:a16="http://schemas.microsoft.com/office/drawing/2014/main" id="{58F48F04-9236-BF98-D45F-A7E0653140A0}"/>
                </a:ext>
              </a:extLst>
            </p:cNvPr>
            <p:cNvSpPr/>
            <p:nvPr/>
          </p:nvSpPr>
          <p:spPr>
            <a:xfrm>
              <a:off x="2811288" y="3579446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Sign-Un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FC91A2-0505-430B-9E64-17C8038DB2F0}"/>
              </a:ext>
            </a:extLst>
          </p:cNvPr>
          <p:cNvGrpSpPr/>
          <p:nvPr/>
        </p:nvGrpSpPr>
        <p:grpSpPr>
          <a:xfrm>
            <a:off x="63243" y="-10654"/>
            <a:ext cx="12114895" cy="6858000"/>
            <a:chOff x="-1" y="0"/>
            <a:chExt cx="12114895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2C2DFCE-CAFF-CF33-D2FC-F822AA95BDA7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175412 h 6858000"/>
                <a:gd name="connsiteX3" fmla="*/ 11593453 w 11665804"/>
                <a:gd name="connsiteY3" fmla="*/ 1175412 h 6858000"/>
                <a:gd name="connsiteX4" fmla="*/ 11665804 w 11665804"/>
                <a:gd name="connsiteY4" fmla="*/ 1247763 h 6858000"/>
                <a:gd name="connsiteX5" fmla="*/ 11665804 w 11665804"/>
                <a:gd name="connsiteY5" fmla="*/ 1537161 h 6858000"/>
                <a:gd name="connsiteX6" fmla="*/ 11593453 w 11665804"/>
                <a:gd name="connsiteY6" fmla="*/ 1609512 h 6858000"/>
                <a:gd name="connsiteX7" fmla="*/ 11011301 w 11665804"/>
                <a:gd name="connsiteY7" fmla="*/ 1609512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175412"/>
                  </a:lnTo>
                  <a:lnTo>
                    <a:pt x="11593453" y="1175412"/>
                  </a:lnTo>
                  <a:cubicBezTo>
                    <a:pt x="11633411" y="1175412"/>
                    <a:pt x="11665804" y="1207805"/>
                    <a:pt x="11665804" y="1247763"/>
                  </a:cubicBezTo>
                  <a:lnTo>
                    <a:pt x="11665804" y="1537161"/>
                  </a:lnTo>
                  <a:cubicBezTo>
                    <a:pt x="11665804" y="1577119"/>
                    <a:pt x="11633411" y="1609512"/>
                    <a:pt x="11593453" y="1609512"/>
                  </a:cubicBezTo>
                  <a:lnTo>
                    <a:pt x="11011301" y="160951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59B1C58-5FEE-97CF-ADCE-6F70352B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6750" y="1700171"/>
              <a:ext cx="4528144" cy="452537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9924BD-D552-4CBE-07C8-859DAA7D6B95}"/>
                </a:ext>
              </a:extLst>
            </p:cNvPr>
            <p:cNvSpPr/>
            <p:nvPr/>
          </p:nvSpPr>
          <p:spPr>
            <a:xfrm>
              <a:off x="11130080" y="107759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3.</a:t>
              </a:r>
            </a:p>
          </p:txBody>
        </p:sp>
        <p:sp>
          <p:nvSpPr>
            <p:cNvPr id="22" name="Textbos: Create Your">
              <a:extLst>
                <a:ext uri="{FF2B5EF4-FFF2-40B4-BE49-F238E27FC236}">
                  <a16:creationId xmlns:a16="http://schemas.microsoft.com/office/drawing/2014/main" id="{C540DC5D-8E6F-359B-974D-FEA56DF7AA64}"/>
                </a:ext>
              </a:extLst>
            </p:cNvPr>
            <p:cNvSpPr txBox="1"/>
            <p:nvPr/>
          </p:nvSpPr>
          <p:spPr>
            <a:xfrm>
              <a:off x="1877259" y="595709"/>
              <a:ext cx="6318396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SIGN-UP SCREEN</a:t>
              </a:r>
            </a:p>
          </p:txBody>
        </p:sp>
        <p:sp>
          <p:nvSpPr>
            <p:cNvPr id="23" name="Rounded rectangle: Create">
              <a:extLst>
                <a:ext uri="{FF2B5EF4-FFF2-40B4-BE49-F238E27FC236}">
                  <a16:creationId xmlns:a16="http://schemas.microsoft.com/office/drawing/2014/main" id="{AEB9F212-EAC5-A048-2F2E-69699C368845}"/>
                </a:ext>
              </a:extLst>
            </p:cNvPr>
            <p:cNvSpPr/>
            <p:nvPr/>
          </p:nvSpPr>
          <p:spPr>
            <a:xfrm>
              <a:off x="3689425" y="2147953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Registration Form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24" name="Rounded rectangle: Create">
              <a:extLst>
                <a:ext uri="{FF2B5EF4-FFF2-40B4-BE49-F238E27FC236}">
                  <a16:creationId xmlns:a16="http://schemas.microsoft.com/office/drawing/2014/main" id="{953BDC94-CFAB-1AF3-3A9D-CE0824AA20BC}"/>
                </a:ext>
              </a:extLst>
            </p:cNvPr>
            <p:cNvSpPr/>
            <p:nvPr/>
          </p:nvSpPr>
          <p:spPr>
            <a:xfrm>
              <a:off x="3692300" y="354703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Sign</a:t>
              </a:r>
              <a:r>
                <a:rPr lang="en-US" sz="1600" b="1" kern="0" spc="300" dirty="0">
                  <a:latin typeface="Montserrat ExtraBold" pitchFamily="2" charset="77"/>
                </a:rPr>
                <a:t>-Up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AF00F9-DFCA-17E4-F87E-35AEEA76FC6B}"/>
              </a:ext>
            </a:extLst>
          </p:cNvPr>
          <p:cNvGrpSpPr/>
          <p:nvPr/>
        </p:nvGrpSpPr>
        <p:grpSpPr>
          <a:xfrm>
            <a:off x="27214" y="-23271"/>
            <a:ext cx="11934121" cy="6858000"/>
            <a:chOff x="-1" y="0"/>
            <a:chExt cx="11934121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6E278A-4611-024B-AA31-A25DE2E4C0EE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830388 h 6858000"/>
                <a:gd name="connsiteX3" fmla="*/ 11593453 w 11665804"/>
                <a:gd name="connsiteY3" fmla="*/ 1830388 h 6858000"/>
                <a:gd name="connsiteX4" fmla="*/ 11665804 w 11665804"/>
                <a:gd name="connsiteY4" fmla="*/ 1902739 h 6858000"/>
                <a:gd name="connsiteX5" fmla="*/ 11665804 w 11665804"/>
                <a:gd name="connsiteY5" fmla="*/ 2192137 h 6858000"/>
                <a:gd name="connsiteX6" fmla="*/ 11593453 w 11665804"/>
                <a:gd name="connsiteY6" fmla="*/ 2264488 h 6858000"/>
                <a:gd name="connsiteX7" fmla="*/ 11011301 w 11665804"/>
                <a:gd name="connsiteY7" fmla="*/ 2264488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830388"/>
                  </a:lnTo>
                  <a:lnTo>
                    <a:pt x="11593453" y="1830388"/>
                  </a:lnTo>
                  <a:cubicBezTo>
                    <a:pt x="11633411" y="1830388"/>
                    <a:pt x="11665804" y="1862781"/>
                    <a:pt x="11665804" y="1902739"/>
                  </a:cubicBezTo>
                  <a:lnTo>
                    <a:pt x="11665804" y="2192137"/>
                  </a:lnTo>
                  <a:cubicBezTo>
                    <a:pt x="11665804" y="2232095"/>
                    <a:pt x="11633411" y="2264488"/>
                    <a:pt x="11593453" y="2264488"/>
                  </a:cubicBezTo>
                  <a:lnTo>
                    <a:pt x="11011301" y="226448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F8FEE4-D1E1-84C2-FB6D-C00D494ED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0299" y="1986034"/>
              <a:ext cx="3903821" cy="3958995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21A92-BF12-BB70-30AC-E6231B41C3A1}"/>
                </a:ext>
              </a:extLst>
            </p:cNvPr>
            <p:cNvSpPr/>
            <p:nvPr/>
          </p:nvSpPr>
          <p:spPr>
            <a:xfrm>
              <a:off x="11130080" y="173211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4.</a:t>
              </a:r>
            </a:p>
          </p:txBody>
        </p:sp>
        <p:sp>
          <p:nvSpPr>
            <p:cNvPr id="29" name="Textbos: Create Your">
              <a:extLst>
                <a:ext uri="{FF2B5EF4-FFF2-40B4-BE49-F238E27FC236}">
                  <a16:creationId xmlns:a16="http://schemas.microsoft.com/office/drawing/2014/main" id="{ED6602AD-1E67-9AC4-7C4F-D3F306C67148}"/>
                </a:ext>
              </a:extLst>
            </p:cNvPr>
            <p:cNvSpPr txBox="1"/>
            <p:nvPr/>
          </p:nvSpPr>
          <p:spPr>
            <a:xfrm>
              <a:off x="2733523" y="836958"/>
              <a:ext cx="6081152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SIGN-IN SCREEN</a:t>
              </a:r>
            </a:p>
          </p:txBody>
        </p:sp>
        <p:sp>
          <p:nvSpPr>
            <p:cNvPr id="30" name="Rounded rectangle: Create">
              <a:extLst>
                <a:ext uri="{FF2B5EF4-FFF2-40B4-BE49-F238E27FC236}">
                  <a16:creationId xmlns:a16="http://schemas.microsoft.com/office/drawing/2014/main" id="{510D4169-021D-EA3C-02F4-A7C82DDAF5BB}"/>
                </a:ext>
              </a:extLst>
            </p:cNvPr>
            <p:cNvSpPr/>
            <p:nvPr/>
          </p:nvSpPr>
          <p:spPr>
            <a:xfrm>
              <a:off x="4090287" y="2074025"/>
              <a:ext cx="3055367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1" name="Rounded rectangle: Create">
              <a:extLst>
                <a:ext uri="{FF2B5EF4-FFF2-40B4-BE49-F238E27FC236}">
                  <a16:creationId xmlns:a16="http://schemas.microsoft.com/office/drawing/2014/main" id="{FD844195-4EBF-3778-7A24-86F22FEC7293}"/>
                </a:ext>
              </a:extLst>
            </p:cNvPr>
            <p:cNvSpPr/>
            <p:nvPr/>
          </p:nvSpPr>
          <p:spPr>
            <a:xfrm>
              <a:off x="4090286" y="3060048"/>
              <a:ext cx="305536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 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IN" sz="1400" b="1" kern="0" spc="300" dirty="0">
                  <a:latin typeface="Montserrat ExtraBold" pitchFamily="2" charset="77"/>
                </a:rPr>
                <a:t>Recover password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2" name="Rounded rectangle: Create">
              <a:extLst>
                <a:ext uri="{FF2B5EF4-FFF2-40B4-BE49-F238E27FC236}">
                  <a16:creationId xmlns:a16="http://schemas.microsoft.com/office/drawing/2014/main" id="{F5E85BBA-EAB9-1DDB-7C2A-4774E28AA6DC}"/>
                </a:ext>
              </a:extLst>
            </p:cNvPr>
            <p:cNvSpPr/>
            <p:nvPr/>
          </p:nvSpPr>
          <p:spPr>
            <a:xfrm>
              <a:off x="4090286" y="4119094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400" b="1" kern="0" spc="300" dirty="0">
                  <a:latin typeface="Montserrat ExtraBold" pitchFamily="2" charset="77"/>
                </a:rPr>
                <a:t>Gmail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3" name="Rounded rectangle: Create">
              <a:extLst>
                <a:ext uri="{FF2B5EF4-FFF2-40B4-BE49-F238E27FC236}">
                  <a16:creationId xmlns:a16="http://schemas.microsoft.com/office/drawing/2014/main" id="{B5C1EFFD-4A78-2998-7282-CF703A11EEEE}"/>
                </a:ext>
              </a:extLst>
            </p:cNvPr>
            <p:cNvSpPr/>
            <p:nvPr/>
          </p:nvSpPr>
          <p:spPr>
            <a:xfrm>
              <a:off x="4090286" y="5178140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IN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Twitter</a:t>
              </a:r>
              <a:r>
                <a:rPr lang="en-US" sz="1400" b="1" kern="0" spc="300" dirty="0">
                  <a:latin typeface="Montserrat ExtraBold" pitchFamily="2" charset="77"/>
                </a:rPr>
                <a:t>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EC3070-BC5A-ED63-A026-BEF75B37BBCB}"/>
              </a:ext>
            </a:extLst>
          </p:cNvPr>
          <p:cNvGrpSpPr/>
          <p:nvPr/>
        </p:nvGrpSpPr>
        <p:grpSpPr>
          <a:xfrm>
            <a:off x="56811" y="-19307"/>
            <a:ext cx="12483445" cy="6858000"/>
            <a:chOff x="0" y="0"/>
            <a:chExt cx="12483445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C1971CF-96C8-0071-D9E6-DA72AC004A68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2486354 h 6858000"/>
                <a:gd name="connsiteX3" fmla="*/ 11593452 w 11665803"/>
                <a:gd name="connsiteY3" fmla="*/ 2486354 h 6858000"/>
                <a:gd name="connsiteX4" fmla="*/ 11665803 w 11665803"/>
                <a:gd name="connsiteY4" fmla="*/ 2558705 h 6858000"/>
                <a:gd name="connsiteX5" fmla="*/ 11665803 w 11665803"/>
                <a:gd name="connsiteY5" fmla="*/ 2848103 h 6858000"/>
                <a:gd name="connsiteX6" fmla="*/ 11593452 w 11665803"/>
                <a:gd name="connsiteY6" fmla="*/ 2920454 h 6858000"/>
                <a:gd name="connsiteX7" fmla="*/ 11011301 w 11665803"/>
                <a:gd name="connsiteY7" fmla="*/ 2920454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2486354"/>
                  </a:lnTo>
                  <a:lnTo>
                    <a:pt x="11593452" y="2486354"/>
                  </a:lnTo>
                  <a:cubicBezTo>
                    <a:pt x="11633410" y="2486354"/>
                    <a:pt x="11665803" y="2518747"/>
                    <a:pt x="11665803" y="2558705"/>
                  </a:cubicBezTo>
                  <a:lnTo>
                    <a:pt x="11665803" y="2848103"/>
                  </a:lnTo>
                  <a:cubicBezTo>
                    <a:pt x="11665803" y="2888061"/>
                    <a:pt x="11633410" y="2920454"/>
                    <a:pt x="11593452" y="2920454"/>
                  </a:cubicBezTo>
                  <a:lnTo>
                    <a:pt x="11011301" y="292045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369DFB3-BD38-7906-1A49-C73677D7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57817" y="1897657"/>
              <a:ext cx="4425628" cy="4276209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ECE96A8-AFE9-42C8-BF91-ACFF08CA87EE}"/>
                </a:ext>
              </a:extLst>
            </p:cNvPr>
            <p:cNvSpPr/>
            <p:nvPr/>
          </p:nvSpPr>
          <p:spPr>
            <a:xfrm>
              <a:off x="11120439" y="239625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5.</a:t>
              </a:r>
            </a:p>
          </p:txBody>
        </p:sp>
        <p:sp>
          <p:nvSpPr>
            <p:cNvPr id="38" name="Textbos: Create Your">
              <a:extLst>
                <a:ext uri="{FF2B5EF4-FFF2-40B4-BE49-F238E27FC236}">
                  <a16:creationId xmlns:a16="http://schemas.microsoft.com/office/drawing/2014/main" id="{8781740D-45E4-83A3-8182-FCC065933354}"/>
                </a:ext>
              </a:extLst>
            </p:cNvPr>
            <p:cNvSpPr txBox="1"/>
            <p:nvPr/>
          </p:nvSpPr>
          <p:spPr>
            <a:xfrm>
              <a:off x="2886968" y="794971"/>
              <a:ext cx="757675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DASHBOARD SCREEN</a:t>
              </a:r>
            </a:p>
          </p:txBody>
        </p:sp>
        <p:sp>
          <p:nvSpPr>
            <p:cNvPr id="39" name="Rounded rectangle: Create">
              <a:extLst>
                <a:ext uri="{FF2B5EF4-FFF2-40B4-BE49-F238E27FC236}">
                  <a16:creationId xmlns:a16="http://schemas.microsoft.com/office/drawing/2014/main" id="{ABB371FF-797B-509F-0C67-6703AD271905}"/>
                </a:ext>
              </a:extLst>
            </p:cNvPr>
            <p:cNvSpPr/>
            <p:nvPr/>
          </p:nvSpPr>
          <p:spPr>
            <a:xfrm>
              <a:off x="4098273" y="329746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Image Slider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With App Info.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0" name="Rounded rectangle: Create">
              <a:extLst>
                <a:ext uri="{FF2B5EF4-FFF2-40B4-BE49-F238E27FC236}">
                  <a16:creationId xmlns:a16="http://schemas.microsoft.com/office/drawing/2014/main" id="{0AA47C21-1D97-1CA3-B32E-AFCCCD544689}"/>
                </a:ext>
              </a:extLst>
            </p:cNvPr>
            <p:cNvSpPr/>
            <p:nvPr/>
          </p:nvSpPr>
          <p:spPr>
            <a:xfrm>
              <a:off x="4098273" y="234522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Greetings With Username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BDCD66BE-BE24-6AF4-1CCC-1B947E041737}"/>
                </a:ext>
              </a:extLst>
            </p:cNvPr>
            <p:cNvSpPr/>
            <p:nvPr/>
          </p:nvSpPr>
          <p:spPr>
            <a:xfrm>
              <a:off x="4098273" y="4252634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Slider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85932D7-A581-BFCD-B337-386824DA869B}"/>
              </a:ext>
            </a:extLst>
          </p:cNvPr>
          <p:cNvGrpSpPr/>
          <p:nvPr/>
        </p:nvGrpSpPr>
        <p:grpSpPr>
          <a:xfrm>
            <a:off x="65596" y="-14640"/>
            <a:ext cx="12589669" cy="6858000"/>
            <a:chOff x="0" y="0"/>
            <a:chExt cx="12589669" cy="685800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F4B41C8-DDB9-C964-E2E0-1B035432BFD4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3140150 h 6858000"/>
                <a:gd name="connsiteX3" fmla="*/ 11593452 w 11665803"/>
                <a:gd name="connsiteY3" fmla="*/ 3140150 h 6858000"/>
                <a:gd name="connsiteX4" fmla="*/ 11665803 w 11665803"/>
                <a:gd name="connsiteY4" fmla="*/ 3212501 h 6858000"/>
                <a:gd name="connsiteX5" fmla="*/ 11665803 w 11665803"/>
                <a:gd name="connsiteY5" fmla="*/ 3501899 h 6858000"/>
                <a:gd name="connsiteX6" fmla="*/ 11593452 w 11665803"/>
                <a:gd name="connsiteY6" fmla="*/ 3574250 h 6858000"/>
                <a:gd name="connsiteX7" fmla="*/ 11011301 w 11665803"/>
                <a:gd name="connsiteY7" fmla="*/ 3574250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140150"/>
                  </a:lnTo>
                  <a:lnTo>
                    <a:pt x="11593452" y="3140150"/>
                  </a:lnTo>
                  <a:cubicBezTo>
                    <a:pt x="11633410" y="3140150"/>
                    <a:pt x="11665803" y="3172543"/>
                    <a:pt x="11665803" y="3212501"/>
                  </a:cubicBezTo>
                  <a:lnTo>
                    <a:pt x="11665803" y="3501899"/>
                  </a:lnTo>
                  <a:cubicBezTo>
                    <a:pt x="11665803" y="3541857"/>
                    <a:pt x="11633410" y="3574250"/>
                    <a:pt x="11593452" y="3574250"/>
                  </a:cubicBezTo>
                  <a:lnTo>
                    <a:pt x="11011301" y="35742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4AE6D0B-2047-7717-9EF9-FB99D8DEF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37092" y="1880351"/>
              <a:ext cx="4452577" cy="423352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17FCB7-4617-3DD9-FB2A-B69F0BE24B1F}"/>
                </a:ext>
              </a:extLst>
            </p:cNvPr>
            <p:cNvSpPr/>
            <p:nvPr/>
          </p:nvSpPr>
          <p:spPr>
            <a:xfrm>
              <a:off x="11130080" y="3060395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</a:t>
              </a:r>
            </a:p>
          </p:txBody>
        </p:sp>
        <p:sp>
          <p:nvSpPr>
            <p:cNvPr id="47" name="Textbos: Create Your">
              <a:extLst>
                <a:ext uri="{FF2B5EF4-FFF2-40B4-BE49-F238E27FC236}">
                  <a16:creationId xmlns:a16="http://schemas.microsoft.com/office/drawing/2014/main" id="{3F6A9AFD-3478-0B84-F852-63DB2F612690}"/>
                </a:ext>
              </a:extLst>
            </p:cNvPr>
            <p:cNvSpPr txBox="1"/>
            <p:nvPr/>
          </p:nvSpPr>
          <p:spPr>
            <a:xfrm>
              <a:off x="3016634" y="794631"/>
              <a:ext cx="745973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CATEGORIES SCREEN</a:t>
              </a:r>
            </a:p>
          </p:txBody>
        </p:sp>
        <p:sp>
          <p:nvSpPr>
            <p:cNvPr id="48" name="Rounded rectangle: Create">
              <a:extLst>
                <a:ext uri="{FF2B5EF4-FFF2-40B4-BE49-F238E27FC236}">
                  <a16:creationId xmlns:a16="http://schemas.microsoft.com/office/drawing/2014/main" id="{00882287-5F7F-76D8-0AEF-8CA02C95FF51}"/>
                </a:ext>
              </a:extLst>
            </p:cNvPr>
            <p:cNvSpPr/>
            <p:nvPr/>
          </p:nvSpPr>
          <p:spPr>
            <a:xfrm>
              <a:off x="4488399" y="2254017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A680CA-4361-FF7E-4855-D335A4B6E3F6}"/>
              </a:ext>
            </a:extLst>
          </p:cNvPr>
          <p:cNvGrpSpPr/>
          <p:nvPr/>
        </p:nvGrpSpPr>
        <p:grpSpPr>
          <a:xfrm>
            <a:off x="63370" y="-32323"/>
            <a:ext cx="12660933" cy="6858000"/>
            <a:chOff x="-1" y="0"/>
            <a:chExt cx="12660933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E91BE2F-ADD3-2150-1CD4-76182D522E13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3793946 h 6858000"/>
                <a:gd name="connsiteX3" fmla="*/ 11593451 w 11665802"/>
                <a:gd name="connsiteY3" fmla="*/ 3793946 h 6858000"/>
                <a:gd name="connsiteX4" fmla="*/ 11665802 w 11665802"/>
                <a:gd name="connsiteY4" fmla="*/ 3866297 h 6858000"/>
                <a:gd name="connsiteX5" fmla="*/ 11665802 w 11665802"/>
                <a:gd name="connsiteY5" fmla="*/ 4155695 h 6858000"/>
                <a:gd name="connsiteX6" fmla="*/ 11593451 w 11665802"/>
                <a:gd name="connsiteY6" fmla="*/ 4228046 h 6858000"/>
                <a:gd name="connsiteX7" fmla="*/ 11011301 w 11665802"/>
                <a:gd name="connsiteY7" fmla="*/ 4228046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793946"/>
                  </a:lnTo>
                  <a:lnTo>
                    <a:pt x="11593451" y="3793946"/>
                  </a:lnTo>
                  <a:cubicBezTo>
                    <a:pt x="11633409" y="3793946"/>
                    <a:pt x="11665802" y="3826339"/>
                    <a:pt x="11665802" y="3866297"/>
                  </a:cubicBezTo>
                  <a:lnTo>
                    <a:pt x="11665802" y="4155695"/>
                  </a:lnTo>
                  <a:cubicBezTo>
                    <a:pt x="11665802" y="4195653"/>
                    <a:pt x="11633409" y="4228046"/>
                    <a:pt x="11593451" y="4228046"/>
                  </a:cubicBezTo>
                  <a:lnTo>
                    <a:pt x="11011301" y="4228046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5A37C8C-E273-31C6-EF6D-26394FD9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01292" y="1998723"/>
              <a:ext cx="4559640" cy="4297398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C2C4FA-49E4-BBCF-C2B7-AB8B57F61A47}"/>
                </a:ext>
              </a:extLst>
            </p:cNvPr>
            <p:cNvSpPr/>
            <p:nvPr/>
          </p:nvSpPr>
          <p:spPr>
            <a:xfrm>
              <a:off x="11130078" y="3686038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</a:t>
              </a:r>
            </a:p>
          </p:txBody>
        </p:sp>
        <p:sp>
          <p:nvSpPr>
            <p:cNvPr id="53" name="Textbos: Create Your">
              <a:extLst>
                <a:ext uri="{FF2B5EF4-FFF2-40B4-BE49-F238E27FC236}">
                  <a16:creationId xmlns:a16="http://schemas.microsoft.com/office/drawing/2014/main" id="{8DBCB702-5E88-5D90-C5C3-73E21588E39B}"/>
                </a:ext>
              </a:extLst>
            </p:cNvPr>
            <p:cNvSpPr txBox="1"/>
            <p:nvPr/>
          </p:nvSpPr>
          <p:spPr>
            <a:xfrm>
              <a:off x="2686861" y="692945"/>
              <a:ext cx="8123378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TOURIST-PLACE SCREEN</a:t>
              </a:r>
            </a:p>
          </p:txBody>
        </p:sp>
        <p:sp>
          <p:nvSpPr>
            <p:cNvPr id="54" name="Rounded rectangle: Create">
              <a:extLst>
                <a:ext uri="{FF2B5EF4-FFF2-40B4-BE49-F238E27FC236}">
                  <a16:creationId xmlns:a16="http://schemas.microsoft.com/office/drawing/2014/main" id="{ABE998BE-6DD9-89A3-CED2-E73CC21E96F3}"/>
                </a:ext>
              </a:extLst>
            </p:cNvPr>
            <p:cNvSpPr/>
            <p:nvPr/>
          </p:nvSpPr>
          <p:spPr>
            <a:xfrm>
              <a:off x="4633914" y="2435436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Tourist-Places Recycler View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55" name="Rounded rectangle: Create">
              <a:extLst>
                <a:ext uri="{FF2B5EF4-FFF2-40B4-BE49-F238E27FC236}">
                  <a16:creationId xmlns:a16="http://schemas.microsoft.com/office/drawing/2014/main" id="{8047A48B-72B2-BC39-2B06-6BE0923D1360}"/>
                </a:ext>
              </a:extLst>
            </p:cNvPr>
            <p:cNvSpPr/>
            <p:nvPr/>
          </p:nvSpPr>
          <p:spPr>
            <a:xfrm>
              <a:off x="4633914" y="350848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Search Bar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88E667-3E1C-5BD9-4CA5-F8C3BDE554F7}"/>
              </a:ext>
            </a:extLst>
          </p:cNvPr>
          <p:cNvGrpSpPr/>
          <p:nvPr/>
        </p:nvGrpSpPr>
        <p:grpSpPr>
          <a:xfrm>
            <a:off x="81674" y="-72729"/>
            <a:ext cx="12462097" cy="6858000"/>
            <a:chOff x="-1" y="0"/>
            <a:chExt cx="12462097" cy="6858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BABCE4B-1BA3-F551-F322-8B4A2A777034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4447742 h 6858000"/>
                <a:gd name="connsiteX3" fmla="*/ 11593451 w 11665802"/>
                <a:gd name="connsiteY3" fmla="*/ 4447742 h 6858000"/>
                <a:gd name="connsiteX4" fmla="*/ 11665802 w 11665802"/>
                <a:gd name="connsiteY4" fmla="*/ 4520093 h 6858000"/>
                <a:gd name="connsiteX5" fmla="*/ 11665802 w 11665802"/>
                <a:gd name="connsiteY5" fmla="*/ 4809491 h 6858000"/>
                <a:gd name="connsiteX6" fmla="*/ 11593451 w 11665802"/>
                <a:gd name="connsiteY6" fmla="*/ 4881842 h 6858000"/>
                <a:gd name="connsiteX7" fmla="*/ 11011301 w 11665802"/>
                <a:gd name="connsiteY7" fmla="*/ 4881842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4447742"/>
                  </a:lnTo>
                  <a:lnTo>
                    <a:pt x="11593451" y="4447742"/>
                  </a:lnTo>
                  <a:cubicBezTo>
                    <a:pt x="11633409" y="4447742"/>
                    <a:pt x="11665802" y="4480135"/>
                    <a:pt x="11665802" y="4520093"/>
                  </a:cubicBezTo>
                  <a:lnTo>
                    <a:pt x="11665802" y="4809491"/>
                  </a:lnTo>
                  <a:cubicBezTo>
                    <a:pt x="11665802" y="4849449"/>
                    <a:pt x="11633409" y="4881842"/>
                    <a:pt x="11593451" y="4881842"/>
                  </a:cubicBezTo>
                  <a:lnTo>
                    <a:pt x="11011301" y="488184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82E4989-A470-B2B7-F583-6209098BF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59419" y="2052465"/>
              <a:ext cx="4402677" cy="417411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320589-0441-95F3-E767-0F9BF85E6717}"/>
                </a:ext>
              </a:extLst>
            </p:cNvPr>
            <p:cNvSpPr/>
            <p:nvPr/>
          </p:nvSpPr>
          <p:spPr>
            <a:xfrm>
              <a:off x="11130078" y="4321306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</a:t>
              </a:r>
            </a:p>
          </p:txBody>
        </p:sp>
        <p:sp>
          <p:nvSpPr>
            <p:cNvPr id="60" name="Textbos: Create Your">
              <a:extLst>
                <a:ext uri="{FF2B5EF4-FFF2-40B4-BE49-F238E27FC236}">
                  <a16:creationId xmlns:a16="http://schemas.microsoft.com/office/drawing/2014/main" id="{6A913809-42FF-DEDF-92B6-32C5A5C75A0D}"/>
                </a:ext>
              </a:extLst>
            </p:cNvPr>
            <p:cNvSpPr txBox="1"/>
            <p:nvPr/>
          </p:nvSpPr>
          <p:spPr>
            <a:xfrm>
              <a:off x="3823714" y="531531"/>
              <a:ext cx="7691776" cy="111312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TOURIST-PLACE INFO. SCREEN</a:t>
              </a:r>
            </a:p>
          </p:txBody>
        </p:sp>
        <p:sp>
          <p:nvSpPr>
            <p:cNvPr id="61" name="Rounded rectangle: Create">
              <a:extLst>
                <a:ext uri="{FF2B5EF4-FFF2-40B4-BE49-F238E27FC236}">
                  <a16:creationId xmlns:a16="http://schemas.microsoft.com/office/drawing/2014/main" id="{27760C4E-A35C-0D70-546B-02094B9F5EE7}"/>
                </a:ext>
              </a:extLst>
            </p:cNvPr>
            <p:cNvSpPr/>
            <p:nvPr/>
          </p:nvSpPr>
          <p:spPr>
            <a:xfrm>
              <a:off x="4557975" y="2118687"/>
              <a:ext cx="310727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Image Slider to display images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2" name="Rounded rectangle: Create">
              <a:extLst>
                <a:ext uri="{FF2B5EF4-FFF2-40B4-BE49-F238E27FC236}">
                  <a16:creationId xmlns:a16="http://schemas.microsoft.com/office/drawing/2014/main" id="{47987583-EE36-CA7C-5514-080A6150DA67}"/>
                </a:ext>
              </a:extLst>
            </p:cNvPr>
            <p:cNvSpPr/>
            <p:nvPr/>
          </p:nvSpPr>
          <p:spPr>
            <a:xfrm>
              <a:off x="4557975" y="3118484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Favorite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3" name="Rounded rectangle: Create">
              <a:extLst>
                <a:ext uri="{FF2B5EF4-FFF2-40B4-BE49-F238E27FC236}">
                  <a16:creationId xmlns:a16="http://schemas.microsoft.com/office/drawing/2014/main" id="{A4BED882-E5B3-8C1A-D3C3-9C6FD404CCDD}"/>
                </a:ext>
              </a:extLst>
            </p:cNvPr>
            <p:cNvSpPr/>
            <p:nvPr/>
          </p:nvSpPr>
          <p:spPr>
            <a:xfrm>
              <a:off x="4557975" y="4119198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 dirty="0">
                  <a:latin typeface="Montserrat ExtraBold" pitchFamily="2" charset="77"/>
                </a:rPr>
                <a:t>Location Link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4" name="Rounded rectangle: Create">
              <a:extLst>
                <a:ext uri="{FF2B5EF4-FFF2-40B4-BE49-F238E27FC236}">
                  <a16:creationId xmlns:a16="http://schemas.microsoft.com/office/drawing/2014/main" id="{1209A624-E511-0050-DDA6-296809629B18}"/>
                </a:ext>
              </a:extLst>
            </p:cNvPr>
            <p:cNvSpPr/>
            <p:nvPr/>
          </p:nvSpPr>
          <p:spPr>
            <a:xfrm>
              <a:off x="4557975" y="5057351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 Information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1B15DC6-DBCF-D961-A5D1-D6FC1D61EFD4}"/>
              </a:ext>
            </a:extLst>
          </p:cNvPr>
          <p:cNvGrpSpPr/>
          <p:nvPr/>
        </p:nvGrpSpPr>
        <p:grpSpPr>
          <a:xfrm>
            <a:off x="61931" y="-56126"/>
            <a:ext cx="12622906" cy="6858000"/>
            <a:chOff x="0" y="0"/>
            <a:chExt cx="12622906" cy="685800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8AD205-7CDF-367A-DD7A-1C200E867ECB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101538 h 6858000"/>
                <a:gd name="connsiteX3" fmla="*/ 11593450 w 11665801"/>
                <a:gd name="connsiteY3" fmla="*/ 5101538 h 6858000"/>
                <a:gd name="connsiteX4" fmla="*/ 11665801 w 11665801"/>
                <a:gd name="connsiteY4" fmla="*/ 5173889 h 6858000"/>
                <a:gd name="connsiteX5" fmla="*/ 11665801 w 11665801"/>
                <a:gd name="connsiteY5" fmla="*/ 5463287 h 6858000"/>
                <a:gd name="connsiteX6" fmla="*/ 11593450 w 11665801"/>
                <a:gd name="connsiteY6" fmla="*/ 5535638 h 6858000"/>
                <a:gd name="connsiteX7" fmla="*/ 11011301 w 11665801"/>
                <a:gd name="connsiteY7" fmla="*/ 5535638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101538"/>
                  </a:lnTo>
                  <a:lnTo>
                    <a:pt x="11593450" y="5101538"/>
                  </a:lnTo>
                  <a:cubicBezTo>
                    <a:pt x="11633408" y="5101538"/>
                    <a:pt x="11665801" y="5133931"/>
                    <a:pt x="11665801" y="5173889"/>
                  </a:cubicBezTo>
                  <a:lnTo>
                    <a:pt x="11665801" y="5463287"/>
                  </a:lnTo>
                  <a:cubicBezTo>
                    <a:pt x="11665801" y="5503245"/>
                    <a:pt x="11633408" y="5535638"/>
                    <a:pt x="11593450" y="5535638"/>
                  </a:cubicBezTo>
                  <a:lnTo>
                    <a:pt x="11011301" y="553563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320837F-3008-3625-B5FD-A05426301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21235" y="2009973"/>
              <a:ext cx="4401671" cy="4178242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DB0D9D-F65A-D9A0-333C-7959F4EDEB5F}"/>
                </a:ext>
              </a:extLst>
            </p:cNvPr>
            <p:cNvSpPr/>
            <p:nvPr/>
          </p:nvSpPr>
          <p:spPr>
            <a:xfrm>
              <a:off x="11130078" y="504320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9.</a:t>
              </a:r>
            </a:p>
          </p:txBody>
        </p:sp>
        <p:sp>
          <p:nvSpPr>
            <p:cNvPr id="69" name="Textbos: Create Your">
              <a:extLst>
                <a:ext uri="{FF2B5EF4-FFF2-40B4-BE49-F238E27FC236}">
                  <a16:creationId xmlns:a16="http://schemas.microsoft.com/office/drawing/2014/main" id="{3E3D0900-FFFF-586C-1F8E-FFDBA46FB874}"/>
                </a:ext>
              </a:extLst>
            </p:cNvPr>
            <p:cNvSpPr txBox="1"/>
            <p:nvPr/>
          </p:nvSpPr>
          <p:spPr>
            <a:xfrm>
              <a:off x="3668315" y="863310"/>
              <a:ext cx="6993261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FAVORITES SCREEN</a:t>
              </a:r>
            </a:p>
          </p:txBody>
        </p:sp>
        <p:sp>
          <p:nvSpPr>
            <p:cNvPr id="70" name="Rounded rectangle: Create">
              <a:extLst>
                <a:ext uri="{FF2B5EF4-FFF2-40B4-BE49-F238E27FC236}">
                  <a16:creationId xmlns:a16="http://schemas.microsoft.com/office/drawing/2014/main" id="{472F75A7-3925-74EB-91F0-59AC3BBADC0C}"/>
                </a:ext>
              </a:extLst>
            </p:cNvPr>
            <p:cNvSpPr/>
            <p:nvPr/>
          </p:nvSpPr>
          <p:spPr>
            <a:xfrm>
              <a:off x="4889962" y="2309324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In Favorite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ED4CF46-B6FE-513C-3961-49F5980A8C8A}"/>
              </a:ext>
            </a:extLst>
          </p:cNvPr>
          <p:cNvGrpSpPr/>
          <p:nvPr/>
        </p:nvGrpSpPr>
        <p:grpSpPr>
          <a:xfrm>
            <a:off x="51693" y="-74734"/>
            <a:ext cx="12623959" cy="6858000"/>
            <a:chOff x="0" y="0"/>
            <a:chExt cx="12623959" cy="685800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C87FCDF-1A8B-68BF-4D3A-4D7AB24E3CF1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755334 h 6858000"/>
                <a:gd name="connsiteX3" fmla="*/ 11593450 w 11665801"/>
                <a:gd name="connsiteY3" fmla="*/ 5755334 h 6858000"/>
                <a:gd name="connsiteX4" fmla="*/ 11665801 w 11665801"/>
                <a:gd name="connsiteY4" fmla="*/ 5827685 h 6858000"/>
                <a:gd name="connsiteX5" fmla="*/ 11665801 w 11665801"/>
                <a:gd name="connsiteY5" fmla="*/ 6117083 h 6858000"/>
                <a:gd name="connsiteX6" fmla="*/ 11593450 w 11665801"/>
                <a:gd name="connsiteY6" fmla="*/ 6189434 h 6858000"/>
                <a:gd name="connsiteX7" fmla="*/ 11011301 w 11665801"/>
                <a:gd name="connsiteY7" fmla="*/ 6189434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755334"/>
                  </a:lnTo>
                  <a:lnTo>
                    <a:pt x="11593450" y="5755334"/>
                  </a:lnTo>
                  <a:cubicBezTo>
                    <a:pt x="11633408" y="5755334"/>
                    <a:pt x="11665801" y="5787727"/>
                    <a:pt x="11665801" y="5827685"/>
                  </a:cubicBezTo>
                  <a:lnTo>
                    <a:pt x="11665801" y="6117083"/>
                  </a:lnTo>
                  <a:cubicBezTo>
                    <a:pt x="11665801" y="6157041"/>
                    <a:pt x="11633408" y="6189434"/>
                    <a:pt x="11593450" y="6189434"/>
                  </a:cubicBezTo>
                  <a:lnTo>
                    <a:pt x="11011301" y="618943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E7333AE-EB24-DFC1-E0F5-0F24D89BF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85405" y="2146288"/>
              <a:ext cx="4438554" cy="4229574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DD13A45-ED85-0979-4AF3-5322FBBF365D}"/>
                </a:ext>
              </a:extLst>
            </p:cNvPr>
            <p:cNvSpPr/>
            <p:nvPr/>
          </p:nvSpPr>
          <p:spPr>
            <a:xfrm>
              <a:off x="10943926" y="5543787"/>
              <a:ext cx="856629" cy="79787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44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Textbos: Create Your">
              <a:extLst>
                <a:ext uri="{FF2B5EF4-FFF2-40B4-BE49-F238E27FC236}">
                  <a16:creationId xmlns:a16="http://schemas.microsoft.com/office/drawing/2014/main" id="{14A9DF8E-E6A3-CF5B-2067-CF956487343B}"/>
                </a:ext>
              </a:extLst>
            </p:cNvPr>
            <p:cNvSpPr txBox="1"/>
            <p:nvPr/>
          </p:nvSpPr>
          <p:spPr>
            <a:xfrm>
              <a:off x="3719939" y="759893"/>
              <a:ext cx="7295525" cy="98200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3600" b="1" u="sng" dirty="0">
                  <a:latin typeface="Montserrat" panose="00000500000000000000" pitchFamily="2" charset="0"/>
                </a:rPr>
                <a:t>FAVORITE TOURIST-PLACE SCREEN</a:t>
              </a:r>
            </a:p>
          </p:txBody>
        </p:sp>
        <p:sp>
          <p:nvSpPr>
            <p:cNvPr id="76" name="Rounded rectangle: Create">
              <a:extLst>
                <a:ext uri="{FF2B5EF4-FFF2-40B4-BE49-F238E27FC236}">
                  <a16:creationId xmlns:a16="http://schemas.microsoft.com/office/drawing/2014/main" id="{7173FA17-535F-678B-1A23-D234DC28A8F5}"/>
                </a:ext>
              </a:extLst>
            </p:cNvPr>
            <p:cNvSpPr/>
            <p:nvPr/>
          </p:nvSpPr>
          <p:spPr>
            <a:xfrm>
              <a:off x="4292975" y="2358556"/>
              <a:ext cx="3504102" cy="8922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Screen </a:t>
              </a:r>
              <a:r>
                <a:rPr lang="en-US" sz="1600" b="1" kern="0" spc="300" dirty="0">
                  <a:latin typeface="Montserrat ExtraBold" pitchFamily="2" charset="77"/>
                </a:rPr>
                <a:t>T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o </a:t>
              </a:r>
              <a:r>
                <a:rPr lang="en-US" sz="1600" b="1" kern="0" spc="300" dirty="0">
                  <a:latin typeface="Montserrat ExtraBold" pitchFamily="2" charset="77"/>
                </a:rPr>
                <a:t>D</a:t>
              </a:r>
              <a:r>
                <a:rPr kumimoji="0" lang="en-US" sz="1600" b="1" i="0" u="none" strike="noStrike" kern="0" cap="none" spc="30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isplay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</a:t>
              </a:r>
              <a:r>
                <a:rPr lang="en-US" sz="1600" b="1" kern="0" spc="300" dirty="0">
                  <a:latin typeface="Montserrat ExtraBold" pitchFamily="2" charset="77"/>
                </a:rPr>
                <a:t>U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ser’s Favorite Places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66C46E0-4D8B-2F6F-E3D6-4124070B4A10}"/>
              </a:ext>
            </a:extLst>
          </p:cNvPr>
          <p:cNvGrpSpPr/>
          <p:nvPr/>
        </p:nvGrpSpPr>
        <p:grpSpPr>
          <a:xfrm>
            <a:off x="76736" y="-74734"/>
            <a:ext cx="11723017" cy="6858000"/>
            <a:chOff x="0" y="0"/>
            <a:chExt cx="11723017" cy="6858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4CD71DE-A2F7-F3E6-9744-A42FE74F8002}"/>
                </a:ext>
              </a:extLst>
            </p:cNvPr>
            <p:cNvSpPr/>
            <p:nvPr/>
          </p:nvSpPr>
          <p:spPr>
            <a:xfrm>
              <a:off x="0" y="0"/>
              <a:ext cx="11655640" cy="6858000"/>
            </a:xfrm>
            <a:custGeom>
              <a:avLst/>
              <a:gdLst>
                <a:gd name="connsiteX0" fmla="*/ 0 w 11655640"/>
                <a:gd name="connsiteY0" fmla="*/ 0 h 6858000"/>
                <a:gd name="connsiteX1" fmla="*/ 11011301 w 11655640"/>
                <a:gd name="connsiteY1" fmla="*/ 0 h 6858000"/>
                <a:gd name="connsiteX2" fmla="*/ 11011301 w 11655640"/>
                <a:gd name="connsiteY2" fmla="*/ 6327850 h 6858000"/>
                <a:gd name="connsiteX3" fmla="*/ 11583289 w 11655640"/>
                <a:gd name="connsiteY3" fmla="*/ 6327850 h 6858000"/>
                <a:gd name="connsiteX4" fmla="*/ 11655640 w 11655640"/>
                <a:gd name="connsiteY4" fmla="*/ 6400201 h 6858000"/>
                <a:gd name="connsiteX5" fmla="*/ 11655640 w 11655640"/>
                <a:gd name="connsiteY5" fmla="*/ 6689599 h 6858000"/>
                <a:gd name="connsiteX6" fmla="*/ 11583289 w 11655640"/>
                <a:gd name="connsiteY6" fmla="*/ 6761950 h 6858000"/>
                <a:gd name="connsiteX7" fmla="*/ 11011301 w 11655640"/>
                <a:gd name="connsiteY7" fmla="*/ 6761950 h 6858000"/>
                <a:gd name="connsiteX8" fmla="*/ 11011301 w 11655640"/>
                <a:gd name="connsiteY8" fmla="*/ 6858000 h 6858000"/>
                <a:gd name="connsiteX9" fmla="*/ 0 w 1165564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564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6327850"/>
                  </a:lnTo>
                  <a:lnTo>
                    <a:pt x="11583289" y="6327850"/>
                  </a:lnTo>
                  <a:cubicBezTo>
                    <a:pt x="11623247" y="6327850"/>
                    <a:pt x="11655640" y="6360243"/>
                    <a:pt x="11655640" y="6400201"/>
                  </a:cubicBezTo>
                  <a:lnTo>
                    <a:pt x="11655640" y="6689599"/>
                  </a:lnTo>
                  <a:cubicBezTo>
                    <a:pt x="11655640" y="6729557"/>
                    <a:pt x="11623247" y="6761950"/>
                    <a:pt x="11583289" y="6761950"/>
                  </a:cubicBezTo>
                  <a:lnTo>
                    <a:pt x="11011301" y="67619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543DB55-A7C9-5A01-7C8D-CEECCC253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74779" y="1600595"/>
              <a:ext cx="4529748" cy="4336882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681F154-ADF5-2D92-3947-9E391587709D}"/>
                </a:ext>
              </a:extLst>
            </p:cNvPr>
            <p:cNvSpPr/>
            <p:nvPr/>
          </p:nvSpPr>
          <p:spPr>
            <a:xfrm>
              <a:off x="10972800" y="6273225"/>
              <a:ext cx="7502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11.</a:t>
              </a:r>
              <a:endPara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Textbos: Create Your">
              <a:extLst>
                <a:ext uri="{FF2B5EF4-FFF2-40B4-BE49-F238E27FC236}">
                  <a16:creationId xmlns:a16="http://schemas.microsoft.com/office/drawing/2014/main" id="{F7E475F9-9131-87F0-65C2-CB6FA2C65B92}"/>
                </a:ext>
              </a:extLst>
            </p:cNvPr>
            <p:cNvSpPr txBox="1"/>
            <p:nvPr/>
          </p:nvSpPr>
          <p:spPr>
            <a:xfrm>
              <a:off x="493865" y="912971"/>
              <a:ext cx="6380914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>
                  <a:latin typeface="Montserrat" panose="00000500000000000000" pitchFamily="2" charset="0"/>
                </a:rPr>
                <a:t>PROFILE SCREEN</a:t>
              </a:r>
              <a:endParaRPr lang="en-US" sz="4800" b="1" u="sng" dirty="0">
                <a:latin typeface="Montserrat" panose="00000500000000000000" pitchFamily="2" charset="0"/>
              </a:endParaRPr>
            </a:p>
          </p:txBody>
        </p:sp>
        <p:sp>
          <p:nvSpPr>
            <p:cNvPr id="82" name="Rounded rectangle: Create">
              <a:extLst>
                <a:ext uri="{FF2B5EF4-FFF2-40B4-BE49-F238E27FC236}">
                  <a16:creationId xmlns:a16="http://schemas.microsoft.com/office/drawing/2014/main" id="{9FF2B782-5D89-7D28-DBAC-5780E2925D2A}"/>
                </a:ext>
              </a:extLst>
            </p:cNvPr>
            <p:cNvSpPr/>
            <p:nvPr/>
          </p:nvSpPr>
          <p:spPr>
            <a:xfrm>
              <a:off x="984930" y="2752600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User’s Profile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3" name="Rounded rectangle: Create">
              <a:extLst>
                <a:ext uri="{FF2B5EF4-FFF2-40B4-BE49-F238E27FC236}">
                  <a16:creationId xmlns:a16="http://schemas.microsoft.com/office/drawing/2014/main" id="{25A00EAE-DA0F-D33C-DFB6-FBB89F7E5450}"/>
                </a:ext>
              </a:extLst>
            </p:cNvPr>
            <p:cNvSpPr/>
            <p:nvPr/>
          </p:nvSpPr>
          <p:spPr>
            <a:xfrm>
              <a:off x="958849" y="3545282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>
                  <a:latin typeface="Montserrat ExtraBold" pitchFamily="2" charset="77"/>
                </a:rPr>
                <a:t>Profile Details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4" name="Rounded rectangle: Create">
              <a:extLst>
                <a:ext uri="{FF2B5EF4-FFF2-40B4-BE49-F238E27FC236}">
                  <a16:creationId xmlns:a16="http://schemas.microsoft.com/office/drawing/2014/main" id="{04E8B95C-F053-113C-121D-0340016892A4}"/>
                </a:ext>
              </a:extLst>
            </p:cNvPr>
            <p:cNvSpPr/>
            <p:nvPr/>
          </p:nvSpPr>
          <p:spPr>
            <a:xfrm>
              <a:off x="958850" y="4342680"/>
              <a:ext cx="2546349" cy="5556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>
                  <a:latin typeface="Montserrat ExtraBold" pitchFamily="2" charset="77"/>
                </a:rPr>
                <a:t>Edit Profile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5" name="Rounded rectangle: Create">
              <a:extLst>
                <a:ext uri="{FF2B5EF4-FFF2-40B4-BE49-F238E27FC236}">
                  <a16:creationId xmlns:a16="http://schemas.microsoft.com/office/drawing/2014/main" id="{448853B9-5741-6096-87D0-F2FFD47A9D13}"/>
                </a:ext>
              </a:extLst>
            </p:cNvPr>
            <p:cNvSpPr/>
            <p:nvPr/>
          </p:nvSpPr>
          <p:spPr>
            <a:xfrm>
              <a:off x="958850" y="5140079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4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About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6" name="Rounded rectangle: Create">
              <a:extLst>
                <a:ext uri="{FF2B5EF4-FFF2-40B4-BE49-F238E27FC236}">
                  <a16:creationId xmlns:a16="http://schemas.microsoft.com/office/drawing/2014/main" id="{B1AA7C4D-010C-584D-74E9-276E800FC6AD}"/>
                </a:ext>
              </a:extLst>
            </p:cNvPr>
            <p:cNvSpPr/>
            <p:nvPr/>
          </p:nvSpPr>
          <p:spPr>
            <a:xfrm>
              <a:off x="958850" y="5937477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5. </a:t>
              </a:r>
              <a:r>
                <a:rPr lang="en-US" sz="1600" b="1" kern="0" spc="300">
                  <a:latin typeface="Montserrat ExtraBold" pitchFamily="2" charset="77"/>
                </a:rPr>
                <a:t>Support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7" name="Rounded rectangle: Create">
              <a:extLst>
                <a:ext uri="{FF2B5EF4-FFF2-40B4-BE49-F238E27FC236}">
                  <a16:creationId xmlns:a16="http://schemas.microsoft.com/office/drawing/2014/main" id="{F903391A-208E-BC80-C0E6-A0A9B8E32298}"/>
                </a:ext>
              </a:extLst>
            </p:cNvPr>
            <p:cNvSpPr/>
            <p:nvPr/>
          </p:nvSpPr>
          <p:spPr>
            <a:xfrm>
              <a:off x="3726811" y="3545701"/>
              <a:ext cx="2546349" cy="55518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7. </a:t>
              </a:r>
              <a:r>
                <a:rPr lang="en-US" sz="1600" b="1" kern="0" spc="300">
                  <a:latin typeface="Montserrat ExtraBold" pitchFamily="2" charset="77"/>
                </a:rPr>
                <a:t>LOGOUT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8" name="Rounded rectangle: Create">
              <a:extLst>
                <a:ext uri="{FF2B5EF4-FFF2-40B4-BE49-F238E27FC236}">
                  <a16:creationId xmlns:a16="http://schemas.microsoft.com/office/drawing/2014/main" id="{C07328DA-D523-3C16-AF24-81D95419988F}"/>
                </a:ext>
              </a:extLst>
            </p:cNvPr>
            <p:cNvSpPr/>
            <p:nvPr/>
          </p:nvSpPr>
          <p:spPr>
            <a:xfrm>
              <a:off x="3726810" y="2750018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6. </a:t>
              </a:r>
              <a:r>
                <a:rPr lang="en-US" sz="1600" b="1" kern="0" spc="300">
                  <a:latin typeface="Montserrat ExtraBold" pitchFamily="2" charset="77"/>
                </a:rPr>
                <a:t>Contact Us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854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258C3C-A80E-E0AF-383D-F42CFB9455B3}"/>
              </a:ext>
            </a:extLst>
          </p:cNvPr>
          <p:cNvGrpSpPr/>
          <p:nvPr/>
        </p:nvGrpSpPr>
        <p:grpSpPr>
          <a:xfrm>
            <a:off x="0" y="-6668"/>
            <a:ext cx="11698135" cy="6858000"/>
            <a:chOff x="0" y="0"/>
            <a:chExt cx="11698135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4FDEB23-0C5D-FE2F-DE1E-D174CD7FB497}"/>
                </a:ext>
              </a:extLst>
            </p:cNvPr>
            <p:cNvSpPr/>
            <p:nvPr/>
          </p:nvSpPr>
          <p:spPr>
            <a:xfrm>
              <a:off x="0" y="0"/>
              <a:ext cx="11698135" cy="6858000"/>
            </a:xfrm>
            <a:custGeom>
              <a:avLst/>
              <a:gdLst>
                <a:gd name="connsiteX0" fmla="*/ 0 w 11698135"/>
                <a:gd name="connsiteY0" fmla="*/ 0 h 6858000"/>
                <a:gd name="connsiteX1" fmla="*/ 11011301 w 11698135"/>
                <a:gd name="connsiteY1" fmla="*/ 0 h 6858000"/>
                <a:gd name="connsiteX2" fmla="*/ 11011301 w 11698135"/>
                <a:gd name="connsiteY2" fmla="*/ 89973 h 6858000"/>
                <a:gd name="connsiteX3" fmla="*/ 11625784 w 11698135"/>
                <a:gd name="connsiteY3" fmla="*/ 89973 h 6858000"/>
                <a:gd name="connsiteX4" fmla="*/ 11698135 w 11698135"/>
                <a:gd name="connsiteY4" fmla="*/ 162324 h 6858000"/>
                <a:gd name="connsiteX5" fmla="*/ 11698135 w 11698135"/>
                <a:gd name="connsiteY5" fmla="*/ 451722 h 6858000"/>
                <a:gd name="connsiteX6" fmla="*/ 11625784 w 11698135"/>
                <a:gd name="connsiteY6" fmla="*/ 524073 h 6858000"/>
                <a:gd name="connsiteX7" fmla="*/ 11011301 w 11698135"/>
                <a:gd name="connsiteY7" fmla="*/ 524073 h 6858000"/>
                <a:gd name="connsiteX8" fmla="*/ 11011301 w 11698135"/>
                <a:gd name="connsiteY8" fmla="*/ 6858000 h 6858000"/>
                <a:gd name="connsiteX9" fmla="*/ 0 w 1169813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98135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89973"/>
                  </a:lnTo>
                  <a:lnTo>
                    <a:pt x="11625784" y="89973"/>
                  </a:lnTo>
                  <a:cubicBezTo>
                    <a:pt x="11665742" y="89973"/>
                    <a:pt x="11698135" y="122366"/>
                    <a:pt x="11698135" y="162324"/>
                  </a:cubicBezTo>
                  <a:lnTo>
                    <a:pt x="11698135" y="451722"/>
                  </a:lnTo>
                  <a:cubicBezTo>
                    <a:pt x="11698135" y="491680"/>
                    <a:pt x="11665742" y="524073"/>
                    <a:pt x="11625784" y="524073"/>
                  </a:cubicBezTo>
                  <a:lnTo>
                    <a:pt x="11011301" y="524073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4BEB4C0-2B76-F447-610B-972C974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000" y="1346963"/>
              <a:ext cx="3739438" cy="4534948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4" name="Textbos: Create Your">
              <a:extLst>
                <a:ext uri="{FF2B5EF4-FFF2-40B4-BE49-F238E27FC236}">
                  <a16:creationId xmlns:a16="http://schemas.microsoft.com/office/drawing/2014/main" id="{A8C73FD6-5633-3ED2-576F-2DC887C2119E}"/>
                </a:ext>
              </a:extLst>
            </p:cNvPr>
            <p:cNvSpPr txBox="1"/>
            <p:nvPr/>
          </p:nvSpPr>
          <p:spPr>
            <a:xfrm>
              <a:off x="1940503" y="912971"/>
              <a:ext cx="5595443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SPLASH SCREEN</a:t>
              </a:r>
            </a:p>
          </p:txBody>
        </p:sp>
        <p:sp>
          <p:nvSpPr>
            <p:cNvPr id="6" name="Rounded rectangle: Create">
              <a:extLst>
                <a:ext uri="{FF2B5EF4-FFF2-40B4-BE49-F238E27FC236}">
                  <a16:creationId xmlns:a16="http://schemas.microsoft.com/office/drawing/2014/main" id="{65400F24-3079-03F1-06DD-FF40E32C9F2B}"/>
                </a:ext>
              </a:extLst>
            </p:cNvPr>
            <p:cNvSpPr/>
            <p:nvPr/>
          </p:nvSpPr>
          <p:spPr>
            <a:xfrm>
              <a:off x="2401205" y="254474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Animated Initial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2809D1-0036-1950-CAE4-93156594F917}"/>
                </a:ext>
              </a:extLst>
            </p:cNvPr>
            <p:cNvSpPr/>
            <p:nvPr/>
          </p:nvSpPr>
          <p:spPr>
            <a:xfrm>
              <a:off x="11162412" y="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008904-149D-4FAB-B4ED-89991F3316E6}"/>
              </a:ext>
            </a:extLst>
          </p:cNvPr>
          <p:cNvGrpSpPr/>
          <p:nvPr/>
        </p:nvGrpSpPr>
        <p:grpSpPr>
          <a:xfrm>
            <a:off x="38381" y="0"/>
            <a:ext cx="11665800" cy="6858000"/>
            <a:chOff x="-1" y="0"/>
            <a:chExt cx="116658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29B76F1-F39D-818B-AF7D-822446048F2F}"/>
                </a:ext>
              </a:extLst>
            </p:cNvPr>
            <p:cNvSpPr/>
            <p:nvPr/>
          </p:nvSpPr>
          <p:spPr>
            <a:xfrm>
              <a:off x="-1" y="0"/>
              <a:ext cx="11665800" cy="6858000"/>
            </a:xfrm>
            <a:custGeom>
              <a:avLst/>
              <a:gdLst>
                <a:gd name="connsiteX0" fmla="*/ 0 w 11665800"/>
                <a:gd name="connsiteY0" fmla="*/ 0 h 6858000"/>
                <a:gd name="connsiteX1" fmla="*/ 11011301 w 11665800"/>
                <a:gd name="connsiteY1" fmla="*/ 0 h 6858000"/>
                <a:gd name="connsiteX2" fmla="*/ 11011301 w 11665800"/>
                <a:gd name="connsiteY2" fmla="*/ 586972 h 6858000"/>
                <a:gd name="connsiteX3" fmla="*/ 11593449 w 11665800"/>
                <a:gd name="connsiteY3" fmla="*/ 586972 h 6858000"/>
                <a:gd name="connsiteX4" fmla="*/ 11665800 w 11665800"/>
                <a:gd name="connsiteY4" fmla="*/ 659323 h 6858000"/>
                <a:gd name="connsiteX5" fmla="*/ 11665800 w 11665800"/>
                <a:gd name="connsiteY5" fmla="*/ 948721 h 6858000"/>
                <a:gd name="connsiteX6" fmla="*/ 11593449 w 11665800"/>
                <a:gd name="connsiteY6" fmla="*/ 1021072 h 6858000"/>
                <a:gd name="connsiteX7" fmla="*/ 11011301 w 11665800"/>
                <a:gd name="connsiteY7" fmla="*/ 1021072 h 6858000"/>
                <a:gd name="connsiteX8" fmla="*/ 11011301 w 11665800"/>
                <a:gd name="connsiteY8" fmla="*/ 6858000 h 6858000"/>
                <a:gd name="connsiteX9" fmla="*/ 0 w 1166580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86972"/>
                  </a:lnTo>
                  <a:lnTo>
                    <a:pt x="11593449" y="586972"/>
                  </a:lnTo>
                  <a:cubicBezTo>
                    <a:pt x="11633407" y="586972"/>
                    <a:pt x="11665800" y="619365"/>
                    <a:pt x="11665800" y="659323"/>
                  </a:cubicBezTo>
                  <a:lnTo>
                    <a:pt x="11665800" y="948721"/>
                  </a:lnTo>
                  <a:cubicBezTo>
                    <a:pt x="11665800" y="988679"/>
                    <a:pt x="11633407" y="1021072"/>
                    <a:pt x="11593449" y="1021072"/>
                  </a:cubicBezTo>
                  <a:lnTo>
                    <a:pt x="11011301" y="102107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DFBD67-29E1-E125-75CA-17D4FB9C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8320" y="1815549"/>
              <a:ext cx="3999111" cy="405603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6DFA7A-D85E-579D-7221-45D38689806F}"/>
                </a:ext>
              </a:extLst>
            </p:cNvPr>
            <p:cNvSpPr/>
            <p:nvPr/>
          </p:nvSpPr>
          <p:spPr>
            <a:xfrm>
              <a:off x="11120431" y="538577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Textbos: Create Your">
              <a:extLst>
                <a:ext uri="{FF2B5EF4-FFF2-40B4-BE49-F238E27FC236}">
                  <a16:creationId xmlns:a16="http://schemas.microsoft.com/office/drawing/2014/main" id="{AFBF6778-BD74-0A6D-9374-00B03683D2DE}"/>
                </a:ext>
              </a:extLst>
            </p:cNvPr>
            <p:cNvSpPr txBox="1"/>
            <p:nvPr/>
          </p:nvSpPr>
          <p:spPr>
            <a:xfrm>
              <a:off x="1279996" y="807532"/>
              <a:ext cx="8220555" cy="5884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SIGN-IN &amp; SIGN-UP SCREEN</a:t>
              </a:r>
            </a:p>
          </p:txBody>
        </p:sp>
        <p:sp>
          <p:nvSpPr>
            <p:cNvPr id="16" name="Rounded rectangle: Create">
              <a:extLst>
                <a:ext uri="{FF2B5EF4-FFF2-40B4-BE49-F238E27FC236}">
                  <a16:creationId xmlns:a16="http://schemas.microsoft.com/office/drawing/2014/main" id="{04163D26-B089-8E9F-CC97-26B8613E58FF}"/>
                </a:ext>
              </a:extLst>
            </p:cNvPr>
            <p:cNvSpPr/>
            <p:nvPr/>
          </p:nvSpPr>
          <p:spPr>
            <a:xfrm>
              <a:off x="2811288" y="2383795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Sign-In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17" name="Rounded rectangle: Create">
              <a:extLst>
                <a:ext uri="{FF2B5EF4-FFF2-40B4-BE49-F238E27FC236}">
                  <a16:creationId xmlns:a16="http://schemas.microsoft.com/office/drawing/2014/main" id="{58F48F04-9236-BF98-D45F-A7E0653140A0}"/>
                </a:ext>
              </a:extLst>
            </p:cNvPr>
            <p:cNvSpPr/>
            <p:nvPr/>
          </p:nvSpPr>
          <p:spPr>
            <a:xfrm>
              <a:off x="2811288" y="3579446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Sign-Un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FC91A2-0505-430B-9E64-17C8038DB2F0}"/>
              </a:ext>
            </a:extLst>
          </p:cNvPr>
          <p:cNvGrpSpPr/>
          <p:nvPr/>
        </p:nvGrpSpPr>
        <p:grpSpPr>
          <a:xfrm>
            <a:off x="63243" y="-10654"/>
            <a:ext cx="12114895" cy="6858000"/>
            <a:chOff x="-1" y="0"/>
            <a:chExt cx="12114895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2C2DFCE-CAFF-CF33-D2FC-F822AA95BDA7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175412 h 6858000"/>
                <a:gd name="connsiteX3" fmla="*/ 11593453 w 11665804"/>
                <a:gd name="connsiteY3" fmla="*/ 1175412 h 6858000"/>
                <a:gd name="connsiteX4" fmla="*/ 11665804 w 11665804"/>
                <a:gd name="connsiteY4" fmla="*/ 1247763 h 6858000"/>
                <a:gd name="connsiteX5" fmla="*/ 11665804 w 11665804"/>
                <a:gd name="connsiteY5" fmla="*/ 1537161 h 6858000"/>
                <a:gd name="connsiteX6" fmla="*/ 11593453 w 11665804"/>
                <a:gd name="connsiteY6" fmla="*/ 1609512 h 6858000"/>
                <a:gd name="connsiteX7" fmla="*/ 11011301 w 11665804"/>
                <a:gd name="connsiteY7" fmla="*/ 1609512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175412"/>
                  </a:lnTo>
                  <a:lnTo>
                    <a:pt x="11593453" y="1175412"/>
                  </a:lnTo>
                  <a:cubicBezTo>
                    <a:pt x="11633411" y="1175412"/>
                    <a:pt x="11665804" y="1207805"/>
                    <a:pt x="11665804" y="1247763"/>
                  </a:cubicBezTo>
                  <a:lnTo>
                    <a:pt x="11665804" y="1537161"/>
                  </a:lnTo>
                  <a:cubicBezTo>
                    <a:pt x="11665804" y="1577119"/>
                    <a:pt x="11633411" y="1609512"/>
                    <a:pt x="11593453" y="1609512"/>
                  </a:cubicBezTo>
                  <a:lnTo>
                    <a:pt x="11011301" y="160951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59B1C58-5FEE-97CF-ADCE-6F70352B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6750" y="1700171"/>
              <a:ext cx="4528144" cy="452537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9924BD-D552-4CBE-07C8-859DAA7D6B95}"/>
                </a:ext>
              </a:extLst>
            </p:cNvPr>
            <p:cNvSpPr/>
            <p:nvPr/>
          </p:nvSpPr>
          <p:spPr>
            <a:xfrm>
              <a:off x="11130080" y="107759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3.</a:t>
              </a:r>
            </a:p>
          </p:txBody>
        </p:sp>
        <p:sp>
          <p:nvSpPr>
            <p:cNvPr id="22" name="Textbos: Create Your">
              <a:extLst>
                <a:ext uri="{FF2B5EF4-FFF2-40B4-BE49-F238E27FC236}">
                  <a16:creationId xmlns:a16="http://schemas.microsoft.com/office/drawing/2014/main" id="{C540DC5D-8E6F-359B-974D-FEA56DF7AA64}"/>
                </a:ext>
              </a:extLst>
            </p:cNvPr>
            <p:cNvSpPr txBox="1"/>
            <p:nvPr/>
          </p:nvSpPr>
          <p:spPr>
            <a:xfrm>
              <a:off x="1877259" y="595709"/>
              <a:ext cx="6318396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SIGN-UP SCREEN</a:t>
              </a:r>
            </a:p>
          </p:txBody>
        </p:sp>
        <p:sp>
          <p:nvSpPr>
            <p:cNvPr id="23" name="Rounded rectangle: Create">
              <a:extLst>
                <a:ext uri="{FF2B5EF4-FFF2-40B4-BE49-F238E27FC236}">
                  <a16:creationId xmlns:a16="http://schemas.microsoft.com/office/drawing/2014/main" id="{AEB9F212-EAC5-A048-2F2E-69699C368845}"/>
                </a:ext>
              </a:extLst>
            </p:cNvPr>
            <p:cNvSpPr/>
            <p:nvPr/>
          </p:nvSpPr>
          <p:spPr>
            <a:xfrm>
              <a:off x="3689425" y="2147953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Registration Form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24" name="Rounded rectangle: Create">
              <a:extLst>
                <a:ext uri="{FF2B5EF4-FFF2-40B4-BE49-F238E27FC236}">
                  <a16:creationId xmlns:a16="http://schemas.microsoft.com/office/drawing/2014/main" id="{953BDC94-CFAB-1AF3-3A9D-CE0824AA20BC}"/>
                </a:ext>
              </a:extLst>
            </p:cNvPr>
            <p:cNvSpPr/>
            <p:nvPr/>
          </p:nvSpPr>
          <p:spPr>
            <a:xfrm>
              <a:off x="3692300" y="354703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Sign</a:t>
              </a:r>
              <a:r>
                <a:rPr lang="en-US" sz="1600" b="1" kern="0" spc="300" dirty="0">
                  <a:latin typeface="Montserrat ExtraBold" pitchFamily="2" charset="77"/>
                </a:rPr>
                <a:t>-Up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AF00F9-DFCA-17E4-F87E-35AEEA76FC6B}"/>
              </a:ext>
            </a:extLst>
          </p:cNvPr>
          <p:cNvGrpSpPr/>
          <p:nvPr/>
        </p:nvGrpSpPr>
        <p:grpSpPr>
          <a:xfrm>
            <a:off x="27214" y="-23271"/>
            <a:ext cx="11934121" cy="6858000"/>
            <a:chOff x="-1" y="0"/>
            <a:chExt cx="11934121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6E278A-4611-024B-AA31-A25DE2E4C0EE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830388 h 6858000"/>
                <a:gd name="connsiteX3" fmla="*/ 11593453 w 11665804"/>
                <a:gd name="connsiteY3" fmla="*/ 1830388 h 6858000"/>
                <a:gd name="connsiteX4" fmla="*/ 11665804 w 11665804"/>
                <a:gd name="connsiteY4" fmla="*/ 1902739 h 6858000"/>
                <a:gd name="connsiteX5" fmla="*/ 11665804 w 11665804"/>
                <a:gd name="connsiteY5" fmla="*/ 2192137 h 6858000"/>
                <a:gd name="connsiteX6" fmla="*/ 11593453 w 11665804"/>
                <a:gd name="connsiteY6" fmla="*/ 2264488 h 6858000"/>
                <a:gd name="connsiteX7" fmla="*/ 11011301 w 11665804"/>
                <a:gd name="connsiteY7" fmla="*/ 2264488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830388"/>
                  </a:lnTo>
                  <a:lnTo>
                    <a:pt x="11593453" y="1830388"/>
                  </a:lnTo>
                  <a:cubicBezTo>
                    <a:pt x="11633411" y="1830388"/>
                    <a:pt x="11665804" y="1862781"/>
                    <a:pt x="11665804" y="1902739"/>
                  </a:cubicBezTo>
                  <a:lnTo>
                    <a:pt x="11665804" y="2192137"/>
                  </a:lnTo>
                  <a:cubicBezTo>
                    <a:pt x="11665804" y="2232095"/>
                    <a:pt x="11633411" y="2264488"/>
                    <a:pt x="11593453" y="2264488"/>
                  </a:cubicBezTo>
                  <a:lnTo>
                    <a:pt x="11011301" y="226448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F8FEE4-D1E1-84C2-FB6D-C00D494ED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0299" y="1986034"/>
              <a:ext cx="3903821" cy="3958995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21A92-BF12-BB70-30AC-E6231B41C3A1}"/>
                </a:ext>
              </a:extLst>
            </p:cNvPr>
            <p:cNvSpPr/>
            <p:nvPr/>
          </p:nvSpPr>
          <p:spPr>
            <a:xfrm>
              <a:off x="11130080" y="173211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4.</a:t>
              </a:r>
            </a:p>
          </p:txBody>
        </p:sp>
        <p:sp>
          <p:nvSpPr>
            <p:cNvPr id="29" name="Textbos: Create Your">
              <a:extLst>
                <a:ext uri="{FF2B5EF4-FFF2-40B4-BE49-F238E27FC236}">
                  <a16:creationId xmlns:a16="http://schemas.microsoft.com/office/drawing/2014/main" id="{ED6602AD-1E67-9AC4-7C4F-D3F306C67148}"/>
                </a:ext>
              </a:extLst>
            </p:cNvPr>
            <p:cNvSpPr txBox="1"/>
            <p:nvPr/>
          </p:nvSpPr>
          <p:spPr>
            <a:xfrm>
              <a:off x="2733523" y="836958"/>
              <a:ext cx="6081152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SIGN-IN SCREEN</a:t>
              </a:r>
            </a:p>
          </p:txBody>
        </p:sp>
        <p:sp>
          <p:nvSpPr>
            <p:cNvPr id="30" name="Rounded rectangle: Create">
              <a:extLst>
                <a:ext uri="{FF2B5EF4-FFF2-40B4-BE49-F238E27FC236}">
                  <a16:creationId xmlns:a16="http://schemas.microsoft.com/office/drawing/2014/main" id="{510D4169-021D-EA3C-02F4-A7C82DDAF5BB}"/>
                </a:ext>
              </a:extLst>
            </p:cNvPr>
            <p:cNvSpPr/>
            <p:nvPr/>
          </p:nvSpPr>
          <p:spPr>
            <a:xfrm>
              <a:off x="4090287" y="2074025"/>
              <a:ext cx="3055367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1" name="Rounded rectangle: Create">
              <a:extLst>
                <a:ext uri="{FF2B5EF4-FFF2-40B4-BE49-F238E27FC236}">
                  <a16:creationId xmlns:a16="http://schemas.microsoft.com/office/drawing/2014/main" id="{FD844195-4EBF-3778-7A24-86F22FEC7293}"/>
                </a:ext>
              </a:extLst>
            </p:cNvPr>
            <p:cNvSpPr/>
            <p:nvPr/>
          </p:nvSpPr>
          <p:spPr>
            <a:xfrm>
              <a:off x="4090286" y="3060048"/>
              <a:ext cx="305536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 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IN" sz="1400" b="1" kern="0" spc="300" dirty="0">
                  <a:latin typeface="Montserrat ExtraBold" pitchFamily="2" charset="77"/>
                </a:rPr>
                <a:t>Recover password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2" name="Rounded rectangle: Create">
              <a:extLst>
                <a:ext uri="{FF2B5EF4-FFF2-40B4-BE49-F238E27FC236}">
                  <a16:creationId xmlns:a16="http://schemas.microsoft.com/office/drawing/2014/main" id="{F5E85BBA-EAB9-1DDB-7C2A-4774E28AA6DC}"/>
                </a:ext>
              </a:extLst>
            </p:cNvPr>
            <p:cNvSpPr/>
            <p:nvPr/>
          </p:nvSpPr>
          <p:spPr>
            <a:xfrm>
              <a:off x="4090286" y="4119094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400" b="1" kern="0" spc="300" dirty="0">
                  <a:latin typeface="Montserrat ExtraBold" pitchFamily="2" charset="77"/>
                </a:rPr>
                <a:t>Gmail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3" name="Rounded rectangle: Create">
              <a:extLst>
                <a:ext uri="{FF2B5EF4-FFF2-40B4-BE49-F238E27FC236}">
                  <a16:creationId xmlns:a16="http://schemas.microsoft.com/office/drawing/2014/main" id="{B5C1EFFD-4A78-2998-7282-CF703A11EEEE}"/>
                </a:ext>
              </a:extLst>
            </p:cNvPr>
            <p:cNvSpPr/>
            <p:nvPr/>
          </p:nvSpPr>
          <p:spPr>
            <a:xfrm>
              <a:off x="4090286" y="5178140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IN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Twitter</a:t>
              </a:r>
              <a:r>
                <a:rPr lang="en-US" sz="1400" b="1" kern="0" spc="300" dirty="0">
                  <a:latin typeface="Montserrat ExtraBold" pitchFamily="2" charset="77"/>
                </a:rPr>
                <a:t>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EC3070-BC5A-ED63-A026-BEF75B37BBCB}"/>
              </a:ext>
            </a:extLst>
          </p:cNvPr>
          <p:cNvGrpSpPr/>
          <p:nvPr/>
        </p:nvGrpSpPr>
        <p:grpSpPr>
          <a:xfrm>
            <a:off x="56811" y="-19307"/>
            <a:ext cx="12483445" cy="6858000"/>
            <a:chOff x="0" y="0"/>
            <a:chExt cx="12483445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C1971CF-96C8-0071-D9E6-DA72AC004A68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2486354 h 6858000"/>
                <a:gd name="connsiteX3" fmla="*/ 11593452 w 11665803"/>
                <a:gd name="connsiteY3" fmla="*/ 2486354 h 6858000"/>
                <a:gd name="connsiteX4" fmla="*/ 11665803 w 11665803"/>
                <a:gd name="connsiteY4" fmla="*/ 2558705 h 6858000"/>
                <a:gd name="connsiteX5" fmla="*/ 11665803 w 11665803"/>
                <a:gd name="connsiteY5" fmla="*/ 2848103 h 6858000"/>
                <a:gd name="connsiteX6" fmla="*/ 11593452 w 11665803"/>
                <a:gd name="connsiteY6" fmla="*/ 2920454 h 6858000"/>
                <a:gd name="connsiteX7" fmla="*/ 11011301 w 11665803"/>
                <a:gd name="connsiteY7" fmla="*/ 2920454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2486354"/>
                  </a:lnTo>
                  <a:lnTo>
                    <a:pt x="11593452" y="2486354"/>
                  </a:lnTo>
                  <a:cubicBezTo>
                    <a:pt x="11633410" y="2486354"/>
                    <a:pt x="11665803" y="2518747"/>
                    <a:pt x="11665803" y="2558705"/>
                  </a:cubicBezTo>
                  <a:lnTo>
                    <a:pt x="11665803" y="2848103"/>
                  </a:lnTo>
                  <a:cubicBezTo>
                    <a:pt x="11665803" y="2888061"/>
                    <a:pt x="11633410" y="2920454"/>
                    <a:pt x="11593452" y="2920454"/>
                  </a:cubicBezTo>
                  <a:lnTo>
                    <a:pt x="11011301" y="292045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369DFB3-BD38-7906-1A49-C73677D7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57817" y="1897657"/>
              <a:ext cx="4425628" cy="4276209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ECE96A8-AFE9-42C8-BF91-ACFF08CA87EE}"/>
                </a:ext>
              </a:extLst>
            </p:cNvPr>
            <p:cNvSpPr/>
            <p:nvPr/>
          </p:nvSpPr>
          <p:spPr>
            <a:xfrm>
              <a:off x="11120439" y="239625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5.</a:t>
              </a:r>
            </a:p>
          </p:txBody>
        </p:sp>
        <p:sp>
          <p:nvSpPr>
            <p:cNvPr id="38" name="Textbos: Create Your">
              <a:extLst>
                <a:ext uri="{FF2B5EF4-FFF2-40B4-BE49-F238E27FC236}">
                  <a16:creationId xmlns:a16="http://schemas.microsoft.com/office/drawing/2014/main" id="{8781740D-45E4-83A3-8182-FCC065933354}"/>
                </a:ext>
              </a:extLst>
            </p:cNvPr>
            <p:cNvSpPr txBox="1"/>
            <p:nvPr/>
          </p:nvSpPr>
          <p:spPr>
            <a:xfrm>
              <a:off x="2886968" y="794971"/>
              <a:ext cx="757675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DASHBOARD SCREEN</a:t>
              </a:r>
            </a:p>
          </p:txBody>
        </p:sp>
        <p:sp>
          <p:nvSpPr>
            <p:cNvPr id="39" name="Rounded rectangle: Create">
              <a:extLst>
                <a:ext uri="{FF2B5EF4-FFF2-40B4-BE49-F238E27FC236}">
                  <a16:creationId xmlns:a16="http://schemas.microsoft.com/office/drawing/2014/main" id="{ABB371FF-797B-509F-0C67-6703AD271905}"/>
                </a:ext>
              </a:extLst>
            </p:cNvPr>
            <p:cNvSpPr/>
            <p:nvPr/>
          </p:nvSpPr>
          <p:spPr>
            <a:xfrm>
              <a:off x="4098273" y="329746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Image Slider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With App Info.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0" name="Rounded rectangle: Create">
              <a:extLst>
                <a:ext uri="{FF2B5EF4-FFF2-40B4-BE49-F238E27FC236}">
                  <a16:creationId xmlns:a16="http://schemas.microsoft.com/office/drawing/2014/main" id="{0AA47C21-1D97-1CA3-B32E-AFCCCD544689}"/>
                </a:ext>
              </a:extLst>
            </p:cNvPr>
            <p:cNvSpPr/>
            <p:nvPr/>
          </p:nvSpPr>
          <p:spPr>
            <a:xfrm>
              <a:off x="4098273" y="234522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Greetings With Username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BDCD66BE-BE24-6AF4-1CCC-1B947E041737}"/>
                </a:ext>
              </a:extLst>
            </p:cNvPr>
            <p:cNvSpPr/>
            <p:nvPr/>
          </p:nvSpPr>
          <p:spPr>
            <a:xfrm>
              <a:off x="4098273" y="4252634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Slider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85932D7-A581-BFCD-B337-386824DA869B}"/>
              </a:ext>
            </a:extLst>
          </p:cNvPr>
          <p:cNvGrpSpPr/>
          <p:nvPr/>
        </p:nvGrpSpPr>
        <p:grpSpPr>
          <a:xfrm>
            <a:off x="65596" y="-14640"/>
            <a:ext cx="12589669" cy="6858000"/>
            <a:chOff x="0" y="0"/>
            <a:chExt cx="12589669" cy="685800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F4B41C8-DDB9-C964-E2E0-1B035432BFD4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3140150 h 6858000"/>
                <a:gd name="connsiteX3" fmla="*/ 11593452 w 11665803"/>
                <a:gd name="connsiteY3" fmla="*/ 3140150 h 6858000"/>
                <a:gd name="connsiteX4" fmla="*/ 11665803 w 11665803"/>
                <a:gd name="connsiteY4" fmla="*/ 3212501 h 6858000"/>
                <a:gd name="connsiteX5" fmla="*/ 11665803 w 11665803"/>
                <a:gd name="connsiteY5" fmla="*/ 3501899 h 6858000"/>
                <a:gd name="connsiteX6" fmla="*/ 11593452 w 11665803"/>
                <a:gd name="connsiteY6" fmla="*/ 3574250 h 6858000"/>
                <a:gd name="connsiteX7" fmla="*/ 11011301 w 11665803"/>
                <a:gd name="connsiteY7" fmla="*/ 3574250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140150"/>
                  </a:lnTo>
                  <a:lnTo>
                    <a:pt x="11593452" y="3140150"/>
                  </a:lnTo>
                  <a:cubicBezTo>
                    <a:pt x="11633410" y="3140150"/>
                    <a:pt x="11665803" y="3172543"/>
                    <a:pt x="11665803" y="3212501"/>
                  </a:cubicBezTo>
                  <a:lnTo>
                    <a:pt x="11665803" y="3501899"/>
                  </a:lnTo>
                  <a:cubicBezTo>
                    <a:pt x="11665803" y="3541857"/>
                    <a:pt x="11633410" y="3574250"/>
                    <a:pt x="11593452" y="3574250"/>
                  </a:cubicBezTo>
                  <a:lnTo>
                    <a:pt x="11011301" y="35742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4AE6D0B-2047-7717-9EF9-FB99D8DEF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37092" y="1880351"/>
              <a:ext cx="4452577" cy="423352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17FCB7-4617-3DD9-FB2A-B69F0BE24B1F}"/>
                </a:ext>
              </a:extLst>
            </p:cNvPr>
            <p:cNvSpPr/>
            <p:nvPr/>
          </p:nvSpPr>
          <p:spPr>
            <a:xfrm>
              <a:off x="11130080" y="3060395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</a:t>
              </a:r>
            </a:p>
          </p:txBody>
        </p:sp>
        <p:sp>
          <p:nvSpPr>
            <p:cNvPr id="47" name="Textbos: Create Your">
              <a:extLst>
                <a:ext uri="{FF2B5EF4-FFF2-40B4-BE49-F238E27FC236}">
                  <a16:creationId xmlns:a16="http://schemas.microsoft.com/office/drawing/2014/main" id="{3F6A9AFD-3478-0B84-F852-63DB2F612690}"/>
                </a:ext>
              </a:extLst>
            </p:cNvPr>
            <p:cNvSpPr txBox="1"/>
            <p:nvPr/>
          </p:nvSpPr>
          <p:spPr>
            <a:xfrm>
              <a:off x="3016634" y="794631"/>
              <a:ext cx="745973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CATEGORIES SCREEN</a:t>
              </a:r>
            </a:p>
          </p:txBody>
        </p:sp>
        <p:sp>
          <p:nvSpPr>
            <p:cNvPr id="48" name="Rounded rectangle: Create">
              <a:extLst>
                <a:ext uri="{FF2B5EF4-FFF2-40B4-BE49-F238E27FC236}">
                  <a16:creationId xmlns:a16="http://schemas.microsoft.com/office/drawing/2014/main" id="{00882287-5F7F-76D8-0AEF-8CA02C95FF51}"/>
                </a:ext>
              </a:extLst>
            </p:cNvPr>
            <p:cNvSpPr/>
            <p:nvPr/>
          </p:nvSpPr>
          <p:spPr>
            <a:xfrm>
              <a:off x="4488399" y="2254017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A680CA-4361-FF7E-4855-D335A4B6E3F6}"/>
              </a:ext>
            </a:extLst>
          </p:cNvPr>
          <p:cNvGrpSpPr/>
          <p:nvPr/>
        </p:nvGrpSpPr>
        <p:grpSpPr>
          <a:xfrm>
            <a:off x="63370" y="-32323"/>
            <a:ext cx="12660933" cy="6858000"/>
            <a:chOff x="-1" y="0"/>
            <a:chExt cx="12660933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E91BE2F-ADD3-2150-1CD4-76182D522E13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3793946 h 6858000"/>
                <a:gd name="connsiteX3" fmla="*/ 11593451 w 11665802"/>
                <a:gd name="connsiteY3" fmla="*/ 3793946 h 6858000"/>
                <a:gd name="connsiteX4" fmla="*/ 11665802 w 11665802"/>
                <a:gd name="connsiteY4" fmla="*/ 3866297 h 6858000"/>
                <a:gd name="connsiteX5" fmla="*/ 11665802 w 11665802"/>
                <a:gd name="connsiteY5" fmla="*/ 4155695 h 6858000"/>
                <a:gd name="connsiteX6" fmla="*/ 11593451 w 11665802"/>
                <a:gd name="connsiteY6" fmla="*/ 4228046 h 6858000"/>
                <a:gd name="connsiteX7" fmla="*/ 11011301 w 11665802"/>
                <a:gd name="connsiteY7" fmla="*/ 4228046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793946"/>
                  </a:lnTo>
                  <a:lnTo>
                    <a:pt x="11593451" y="3793946"/>
                  </a:lnTo>
                  <a:cubicBezTo>
                    <a:pt x="11633409" y="3793946"/>
                    <a:pt x="11665802" y="3826339"/>
                    <a:pt x="11665802" y="3866297"/>
                  </a:cubicBezTo>
                  <a:lnTo>
                    <a:pt x="11665802" y="4155695"/>
                  </a:lnTo>
                  <a:cubicBezTo>
                    <a:pt x="11665802" y="4195653"/>
                    <a:pt x="11633409" y="4228046"/>
                    <a:pt x="11593451" y="4228046"/>
                  </a:cubicBezTo>
                  <a:lnTo>
                    <a:pt x="11011301" y="4228046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5A37C8C-E273-31C6-EF6D-26394FD9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01292" y="1998723"/>
              <a:ext cx="4559640" cy="4297398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C2C4FA-49E4-BBCF-C2B7-AB8B57F61A47}"/>
                </a:ext>
              </a:extLst>
            </p:cNvPr>
            <p:cNvSpPr/>
            <p:nvPr/>
          </p:nvSpPr>
          <p:spPr>
            <a:xfrm>
              <a:off x="11130078" y="3686038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</a:t>
              </a:r>
            </a:p>
          </p:txBody>
        </p:sp>
        <p:sp>
          <p:nvSpPr>
            <p:cNvPr id="53" name="Textbos: Create Your">
              <a:extLst>
                <a:ext uri="{FF2B5EF4-FFF2-40B4-BE49-F238E27FC236}">
                  <a16:creationId xmlns:a16="http://schemas.microsoft.com/office/drawing/2014/main" id="{8DBCB702-5E88-5D90-C5C3-73E21588E39B}"/>
                </a:ext>
              </a:extLst>
            </p:cNvPr>
            <p:cNvSpPr txBox="1"/>
            <p:nvPr/>
          </p:nvSpPr>
          <p:spPr>
            <a:xfrm>
              <a:off x="2686861" y="692945"/>
              <a:ext cx="8123378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TOURIST-PLACE SCREEN</a:t>
              </a:r>
            </a:p>
          </p:txBody>
        </p:sp>
        <p:sp>
          <p:nvSpPr>
            <p:cNvPr id="54" name="Rounded rectangle: Create">
              <a:extLst>
                <a:ext uri="{FF2B5EF4-FFF2-40B4-BE49-F238E27FC236}">
                  <a16:creationId xmlns:a16="http://schemas.microsoft.com/office/drawing/2014/main" id="{ABE998BE-6DD9-89A3-CED2-E73CC21E96F3}"/>
                </a:ext>
              </a:extLst>
            </p:cNvPr>
            <p:cNvSpPr/>
            <p:nvPr/>
          </p:nvSpPr>
          <p:spPr>
            <a:xfrm>
              <a:off x="4633914" y="2435436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Tourist-Places Recycler View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55" name="Rounded rectangle: Create">
              <a:extLst>
                <a:ext uri="{FF2B5EF4-FFF2-40B4-BE49-F238E27FC236}">
                  <a16:creationId xmlns:a16="http://schemas.microsoft.com/office/drawing/2014/main" id="{8047A48B-72B2-BC39-2B06-6BE0923D1360}"/>
                </a:ext>
              </a:extLst>
            </p:cNvPr>
            <p:cNvSpPr/>
            <p:nvPr/>
          </p:nvSpPr>
          <p:spPr>
            <a:xfrm>
              <a:off x="4633914" y="350848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Search Bar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88E667-3E1C-5BD9-4CA5-F8C3BDE554F7}"/>
              </a:ext>
            </a:extLst>
          </p:cNvPr>
          <p:cNvGrpSpPr/>
          <p:nvPr/>
        </p:nvGrpSpPr>
        <p:grpSpPr>
          <a:xfrm>
            <a:off x="81674" y="-72729"/>
            <a:ext cx="12462097" cy="6858000"/>
            <a:chOff x="-1" y="0"/>
            <a:chExt cx="12462097" cy="6858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BABCE4B-1BA3-F551-F322-8B4A2A777034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4447742 h 6858000"/>
                <a:gd name="connsiteX3" fmla="*/ 11593451 w 11665802"/>
                <a:gd name="connsiteY3" fmla="*/ 4447742 h 6858000"/>
                <a:gd name="connsiteX4" fmla="*/ 11665802 w 11665802"/>
                <a:gd name="connsiteY4" fmla="*/ 4520093 h 6858000"/>
                <a:gd name="connsiteX5" fmla="*/ 11665802 w 11665802"/>
                <a:gd name="connsiteY5" fmla="*/ 4809491 h 6858000"/>
                <a:gd name="connsiteX6" fmla="*/ 11593451 w 11665802"/>
                <a:gd name="connsiteY6" fmla="*/ 4881842 h 6858000"/>
                <a:gd name="connsiteX7" fmla="*/ 11011301 w 11665802"/>
                <a:gd name="connsiteY7" fmla="*/ 4881842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4447742"/>
                  </a:lnTo>
                  <a:lnTo>
                    <a:pt x="11593451" y="4447742"/>
                  </a:lnTo>
                  <a:cubicBezTo>
                    <a:pt x="11633409" y="4447742"/>
                    <a:pt x="11665802" y="4480135"/>
                    <a:pt x="11665802" y="4520093"/>
                  </a:cubicBezTo>
                  <a:lnTo>
                    <a:pt x="11665802" y="4809491"/>
                  </a:lnTo>
                  <a:cubicBezTo>
                    <a:pt x="11665802" y="4849449"/>
                    <a:pt x="11633409" y="4881842"/>
                    <a:pt x="11593451" y="4881842"/>
                  </a:cubicBezTo>
                  <a:lnTo>
                    <a:pt x="11011301" y="488184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82E4989-A470-B2B7-F583-6209098BF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59419" y="2052465"/>
              <a:ext cx="4402677" cy="417411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320589-0441-95F3-E767-0F9BF85E6717}"/>
                </a:ext>
              </a:extLst>
            </p:cNvPr>
            <p:cNvSpPr/>
            <p:nvPr/>
          </p:nvSpPr>
          <p:spPr>
            <a:xfrm>
              <a:off x="11130078" y="4321306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</a:t>
              </a:r>
            </a:p>
          </p:txBody>
        </p:sp>
        <p:sp>
          <p:nvSpPr>
            <p:cNvPr id="60" name="Textbos: Create Your">
              <a:extLst>
                <a:ext uri="{FF2B5EF4-FFF2-40B4-BE49-F238E27FC236}">
                  <a16:creationId xmlns:a16="http://schemas.microsoft.com/office/drawing/2014/main" id="{6A913809-42FF-DEDF-92B6-32C5A5C75A0D}"/>
                </a:ext>
              </a:extLst>
            </p:cNvPr>
            <p:cNvSpPr txBox="1"/>
            <p:nvPr/>
          </p:nvSpPr>
          <p:spPr>
            <a:xfrm>
              <a:off x="3823714" y="531531"/>
              <a:ext cx="7691776" cy="111312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TOURIST-PLACE INFO. SCREEN</a:t>
              </a:r>
            </a:p>
          </p:txBody>
        </p:sp>
        <p:sp>
          <p:nvSpPr>
            <p:cNvPr id="61" name="Rounded rectangle: Create">
              <a:extLst>
                <a:ext uri="{FF2B5EF4-FFF2-40B4-BE49-F238E27FC236}">
                  <a16:creationId xmlns:a16="http://schemas.microsoft.com/office/drawing/2014/main" id="{27760C4E-A35C-0D70-546B-02094B9F5EE7}"/>
                </a:ext>
              </a:extLst>
            </p:cNvPr>
            <p:cNvSpPr/>
            <p:nvPr/>
          </p:nvSpPr>
          <p:spPr>
            <a:xfrm>
              <a:off x="4557975" y="2118687"/>
              <a:ext cx="310727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Image Slider to display images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2" name="Rounded rectangle: Create">
              <a:extLst>
                <a:ext uri="{FF2B5EF4-FFF2-40B4-BE49-F238E27FC236}">
                  <a16:creationId xmlns:a16="http://schemas.microsoft.com/office/drawing/2014/main" id="{47987583-EE36-CA7C-5514-080A6150DA67}"/>
                </a:ext>
              </a:extLst>
            </p:cNvPr>
            <p:cNvSpPr/>
            <p:nvPr/>
          </p:nvSpPr>
          <p:spPr>
            <a:xfrm>
              <a:off x="4557975" y="3118484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Favorite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3" name="Rounded rectangle: Create">
              <a:extLst>
                <a:ext uri="{FF2B5EF4-FFF2-40B4-BE49-F238E27FC236}">
                  <a16:creationId xmlns:a16="http://schemas.microsoft.com/office/drawing/2014/main" id="{A4BED882-E5B3-8C1A-D3C3-9C6FD404CCDD}"/>
                </a:ext>
              </a:extLst>
            </p:cNvPr>
            <p:cNvSpPr/>
            <p:nvPr/>
          </p:nvSpPr>
          <p:spPr>
            <a:xfrm>
              <a:off x="4557975" y="4119198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 dirty="0">
                  <a:latin typeface="Montserrat ExtraBold" pitchFamily="2" charset="77"/>
                </a:rPr>
                <a:t>Location Link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4" name="Rounded rectangle: Create">
              <a:extLst>
                <a:ext uri="{FF2B5EF4-FFF2-40B4-BE49-F238E27FC236}">
                  <a16:creationId xmlns:a16="http://schemas.microsoft.com/office/drawing/2014/main" id="{1209A624-E511-0050-DDA6-296809629B18}"/>
                </a:ext>
              </a:extLst>
            </p:cNvPr>
            <p:cNvSpPr/>
            <p:nvPr/>
          </p:nvSpPr>
          <p:spPr>
            <a:xfrm>
              <a:off x="4557975" y="5057351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 Information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1B15DC6-DBCF-D961-A5D1-D6FC1D61EFD4}"/>
              </a:ext>
            </a:extLst>
          </p:cNvPr>
          <p:cNvGrpSpPr/>
          <p:nvPr/>
        </p:nvGrpSpPr>
        <p:grpSpPr>
          <a:xfrm>
            <a:off x="61931" y="-56126"/>
            <a:ext cx="12622906" cy="6858000"/>
            <a:chOff x="0" y="0"/>
            <a:chExt cx="12622906" cy="685800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8AD205-7CDF-367A-DD7A-1C200E867ECB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101538 h 6858000"/>
                <a:gd name="connsiteX3" fmla="*/ 11593450 w 11665801"/>
                <a:gd name="connsiteY3" fmla="*/ 5101538 h 6858000"/>
                <a:gd name="connsiteX4" fmla="*/ 11665801 w 11665801"/>
                <a:gd name="connsiteY4" fmla="*/ 5173889 h 6858000"/>
                <a:gd name="connsiteX5" fmla="*/ 11665801 w 11665801"/>
                <a:gd name="connsiteY5" fmla="*/ 5463287 h 6858000"/>
                <a:gd name="connsiteX6" fmla="*/ 11593450 w 11665801"/>
                <a:gd name="connsiteY6" fmla="*/ 5535638 h 6858000"/>
                <a:gd name="connsiteX7" fmla="*/ 11011301 w 11665801"/>
                <a:gd name="connsiteY7" fmla="*/ 5535638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101538"/>
                  </a:lnTo>
                  <a:lnTo>
                    <a:pt x="11593450" y="5101538"/>
                  </a:lnTo>
                  <a:cubicBezTo>
                    <a:pt x="11633408" y="5101538"/>
                    <a:pt x="11665801" y="5133931"/>
                    <a:pt x="11665801" y="5173889"/>
                  </a:cubicBezTo>
                  <a:lnTo>
                    <a:pt x="11665801" y="5463287"/>
                  </a:lnTo>
                  <a:cubicBezTo>
                    <a:pt x="11665801" y="5503245"/>
                    <a:pt x="11633408" y="5535638"/>
                    <a:pt x="11593450" y="5535638"/>
                  </a:cubicBezTo>
                  <a:lnTo>
                    <a:pt x="11011301" y="553563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320837F-3008-3625-B5FD-A05426301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21235" y="2009973"/>
              <a:ext cx="4401671" cy="4178242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DB0D9D-F65A-D9A0-333C-7959F4EDEB5F}"/>
                </a:ext>
              </a:extLst>
            </p:cNvPr>
            <p:cNvSpPr/>
            <p:nvPr/>
          </p:nvSpPr>
          <p:spPr>
            <a:xfrm>
              <a:off x="11130078" y="504320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9.</a:t>
              </a:r>
            </a:p>
          </p:txBody>
        </p:sp>
        <p:sp>
          <p:nvSpPr>
            <p:cNvPr id="69" name="Textbos: Create Your">
              <a:extLst>
                <a:ext uri="{FF2B5EF4-FFF2-40B4-BE49-F238E27FC236}">
                  <a16:creationId xmlns:a16="http://schemas.microsoft.com/office/drawing/2014/main" id="{3E3D0900-FFFF-586C-1F8E-FFDBA46FB874}"/>
                </a:ext>
              </a:extLst>
            </p:cNvPr>
            <p:cNvSpPr txBox="1"/>
            <p:nvPr/>
          </p:nvSpPr>
          <p:spPr>
            <a:xfrm>
              <a:off x="3668315" y="863310"/>
              <a:ext cx="6993261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FAVORITES SCREEN</a:t>
              </a:r>
            </a:p>
          </p:txBody>
        </p:sp>
        <p:sp>
          <p:nvSpPr>
            <p:cNvPr id="70" name="Rounded rectangle: Create">
              <a:extLst>
                <a:ext uri="{FF2B5EF4-FFF2-40B4-BE49-F238E27FC236}">
                  <a16:creationId xmlns:a16="http://schemas.microsoft.com/office/drawing/2014/main" id="{472F75A7-3925-74EB-91F0-59AC3BBADC0C}"/>
                </a:ext>
              </a:extLst>
            </p:cNvPr>
            <p:cNvSpPr/>
            <p:nvPr/>
          </p:nvSpPr>
          <p:spPr>
            <a:xfrm>
              <a:off x="4889962" y="2309324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In Favorite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ED4CF46-B6FE-513C-3961-49F5980A8C8A}"/>
              </a:ext>
            </a:extLst>
          </p:cNvPr>
          <p:cNvGrpSpPr/>
          <p:nvPr/>
        </p:nvGrpSpPr>
        <p:grpSpPr>
          <a:xfrm>
            <a:off x="51693" y="-74734"/>
            <a:ext cx="12623959" cy="6858000"/>
            <a:chOff x="0" y="0"/>
            <a:chExt cx="12623959" cy="685800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C87FCDF-1A8B-68BF-4D3A-4D7AB24E3CF1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755334 h 6858000"/>
                <a:gd name="connsiteX3" fmla="*/ 11593450 w 11665801"/>
                <a:gd name="connsiteY3" fmla="*/ 5755334 h 6858000"/>
                <a:gd name="connsiteX4" fmla="*/ 11665801 w 11665801"/>
                <a:gd name="connsiteY4" fmla="*/ 5827685 h 6858000"/>
                <a:gd name="connsiteX5" fmla="*/ 11665801 w 11665801"/>
                <a:gd name="connsiteY5" fmla="*/ 6117083 h 6858000"/>
                <a:gd name="connsiteX6" fmla="*/ 11593450 w 11665801"/>
                <a:gd name="connsiteY6" fmla="*/ 6189434 h 6858000"/>
                <a:gd name="connsiteX7" fmla="*/ 11011301 w 11665801"/>
                <a:gd name="connsiteY7" fmla="*/ 6189434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755334"/>
                  </a:lnTo>
                  <a:lnTo>
                    <a:pt x="11593450" y="5755334"/>
                  </a:lnTo>
                  <a:cubicBezTo>
                    <a:pt x="11633408" y="5755334"/>
                    <a:pt x="11665801" y="5787727"/>
                    <a:pt x="11665801" y="5827685"/>
                  </a:cubicBezTo>
                  <a:lnTo>
                    <a:pt x="11665801" y="6117083"/>
                  </a:lnTo>
                  <a:cubicBezTo>
                    <a:pt x="11665801" y="6157041"/>
                    <a:pt x="11633408" y="6189434"/>
                    <a:pt x="11593450" y="6189434"/>
                  </a:cubicBezTo>
                  <a:lnTo>
                    <a:pt x="11011301" y="618943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E7333AE-EB24-DFC1-E0F5-0F24D89BF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85405" y="2146288"/>
              <a:ext cx="4438554" cy="4229574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DD13A45-ED85-0979-4AF3-5322FBBF365D}"/>
                </a:ext>
              </a:extLst>
            </p:cNvPr>
            <p:cNvSpPr/>
            <p:nvPr/>
          </p:nvSpPr>
          <p:spPr>
            <a:xfrm>
              <a:off x="10943926" y="5543787"/>
              <a:ext cx="856629" cy="79787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44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Textbos: Create Your">
              <a:extLst>
                <a:ext uri="{FF2B5EF4-FFF2-40B4-BE49-F238E27FC236}">
                  <a16:creationId xmlns:a16="http://schemas.microsoft.com/office/drawing/2014/main" id="{14A9DF8E-E6A3-CF5B-2067-CF956487343B}"/>
                </a:ext>
              </a:extLst>
            </p:cNvPr>
            <p:cNvSpPr txBox="1"/>
            <p:nvPr/>
          </p:nvSpPr>
          <p:spPr>
            <a:xfrm>
              <a:off x="3719939" y="759893"/>
              <a:ext cx="7295525" cy="98200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3600" b="1" u="sng" dirty="0">
                  <a:latin typeface="Montserrat" panose="00000500000000000000" pitchFamily="2" charset="0"/>
                </a:rPr>
                <a:t>FAVORITE TOURIST-PLACE SCREEN</a:t>
              </a:r>
            </a:p>
          </p:txBody>
        </p:sp>
        <p:sp>
          <p:nvSpPr>
            <p:cNvPr id="76" name="Rounded rectangle: Create">
              <a:extLst>
                <a:ext uri="{FF2B5EF4-FFF2-40B4-BE49-F238E27FC236}">
                  <a16:creationId xmlns:a16="http://schemas.microsoft.com/office/drawing/2014/main" id="{7173FA17-535F-678B-1A23-D234DC28A8F5}"/>
                </a:ext>
              </a:extLst>
            </p:cNvPr>
            <p:cNvSpPr/>
            <p:nvPr/>
          </p:nvSpPr>
          <p:spPr>
            <a:xfrm>
              <a:off x="4292975" y="2358556"/>
              <a:ext cx="3504102" cy="8922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Screen </a:t>
              </a:r>
              <a:r>
                <a:rPr lang="en-US" sz="1600" b="1" kern="0" spc="300" dirty="0">
                  <a:latin typeface="Montserrat ExtraBold" pitchFamily="2" charset="77"/>
                </a:rPr>
                <a:t>T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o </a:t>
              </a:r>
              <a:r>
                <a:rPr lang="en-US" sz="1600" b="1" kern="0" spc="300" dirty="0">
                  <a:latin typeface="Montserrat ExtraBold" pitchFamily="2" charset="77"/>
                </a:rPr>
                <a:t>D</a:t>
              </a:r>
              <a:r>
                <a:rPr kumimoji="0" lang="en-US" sz="1600" b="1" i="0" u="none" strike="noStrike" kern="0" cap="none" spc="30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isplay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</a:t>
              </a:r>
              <a:r>
                <a:rPr lang="en-US" sz="1600" b="1" kern="0" spc="300" dirty="0">
                  <a:latin typeface="Montserrat ExtraBold" pitchFamily="2" charset="77"/>
                </a:rPr>
                <a:t>U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ser’s Favorite Places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66C46E0-4D8B-2F6F-E3D6-4124070B4A10}"/>
              </a:ext>
            </a:extLst>
          </p:cNvPr>
          <p:cNvGrpSpPr/>
          <p:nvPr/>
        </p:nvGrpSpPr>
        <p:grpSpPr>
          <a:xfrm>
            <a:off x="76736" y="-74734"/>
            <a:ext cx="11723017" cy="6858000"/>
            <a:chOff x="0" y="0"/>
            <a:chExt cx="11723017" cy="6858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4CD71DE-A2F7-F3E6-9744-A42FE74F8002}"/>
                </a:ext>
              </a:extLst>
            </p:cNvPr>
            <p:cNvSpPr/>
            <p:nvPr/>
          </p:nvSpPr>
          <p:spPr>
            <a:xfrm>
              <a:off x="0" y="0"/>
              <a:ext cx="11655640" cy="6858000"/>
            </a:xfrm>
            <a:custGeom>
              <a:avLst/>
              <a:gdLst>
                <a:gd name="connsiteX0" fmla="*/ 0 w 11655640"/>
                <a:gd name="connsiteY0" fmla="*/ 0 h 6858000"/>
                <a:gd name="connsiteX1" fmla="*/ 11011301 w 11655640"/>
                <a:gd name="connsiteY1" fmla="*/ 0 h 6858000"/>
                <a:gd name="connsiteX2" fmla="*/ 11011301 w 11655640"/>
                <a:gd name="connsiteY2" fmla="*/ 6327850 h 6858000"/>
                <a:gd name="connsiteX3" fmla="*/ 11583289 w 11655640"/>
                <a:gd name="connsiteY3" fmla="*/ 6327850 h 6858000"/>
                <a:gd name="connsiteX4" fmla="*/ 11655640 w 11655640"/>
                <a:gd name="connsiteY4" fmla="*/ 6400201 h 6858000"/>
                <a:gd name="connsiteX5" fmla="*/ 11655640 w 11655640"/>
                <a:gd name="connsiteY5" fmla="*/ 6689599 h 6858000"/>
                <a:gd name="connsiteX6" fmla="*/ 11583289 w 11655640"/>
                <a:gd name="connsiteY6" fmla="*/ 6761950 h 6858000"/>
                <a:gd name="connsiteX7" fmla="*/ 11011301 w 11655640"/>
                <a:gd name="connsiteY7" fmla="*/ 6761950 h 6858000"/>
                <a:gd name="connsiteX8" fmla="*/ 11011301 w 11655640"/>
                <a:gd name="connsiteY8" fmla="*/ 6858000 h 6858000"/>
                <a:gd name="connsiteX9" fmla="*/ 0 w 1165564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564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6327850"/>
                  </a:lnTo>
                  <a:lnTo>
                    <a:pt x="11583289" y="6327850"/>
                  </a:lnTo>
                  <a:cubicBezTo>
                    <a:pt x="11623247" y="6327850"/>
                    <a:pt x="11655640" y="6360243"/>
                    <a:pt x="11655640" y="6400201"/>
                  </a:cubicBezTo>
                  <a:lnTo>
                    <a:pt x="11655640" y="6689599"/>
                  </a:lnTo>
                  <a:cubicBezTo>
                    <a:pt x="11655640" y="6729557"/>
                    <a:pt x="11623247" y="6761950"/>
                    <a:pt x="11583289" y="6761950"/>
                  </a:cubicBezTo>
                  <a:lnTo>
                    <a:pt x="11011301" y="67619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543DB55-A7C9-5A01-7C8D-CEECCC253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74779" y="1600595"/>
              <a:ext cx="4529748" cy="4336882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681F154-ADF5-2D92-3947-9E391587709D}"/>
                </a:ext>
              </a:extLst>
            </p:cNvPr>
            <p:cNvSpPr/>
            <p:nvPr/>
          </p:nvSpPr>
          <p:spPr>
            <a:xfrm>
              <a:off x="10972800" y="6273225"/>
              <a:ext cx="7502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11.</a:t>
              </a:r>
              <a:endPara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Textbos: Create Your">
              <a:extLst>
                <a:ext uri="{FF2B5EF4-FFF2-40B4-BE49-F238E27FC236}">
                  <a16:creationId xmlns:a16="http://schemas.microsoft.com/office/drawing/2014/main" id="{F7E475F9-9131-87F0-65C2-CB6FA2C65B92}"/>
                </a:ext>
              </a:extLst>
            </p:cNvPr>
            <p:cNvSpPr txBox="1"/>
            <p:nvPr/>
          </p:nvSpPr>
          <p:spPr>
            <a:xfrm>
              <a:off x="493865" y="912971"/>
              <a:ext cx="6380914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>
                  <a:latin typeface="Montserrat" panose="00000500000000000000" pitchFamily="2" charset="0"/>
                </a:rPr>
                <a:t>PROFILE SCREEN</a:t>
              </a:r>
              <a:endParaRPr lang="en-US" sz="4800" b="1" u="sng" dirty="0">
                <a:latin typeface="Montserrat" panose="00000500000000000000" pitchFamily="2" charset="0"/>
              </a:endParaRPr>
            </a:p>
          </p:txBody>
        </p:sp>
        <p:sp>
          <p:nvSpPr>
            <p:cNvPr id="82" name="Rounded rectangle: Create">
              <a:extLst>
                <a:ext uri="{FF2B5EF4-FFF2-40B4-BE49-F238E27FC236}">
                  <a16:creationId xmlns:a16="http://schemas.microsoft.com/office/drawing/2014/main" id="{9FF2B782-5D89-7D28-DBAC-5780E2925D2A}"/>
                </a:ext>
              </a:extLst>
            </p:cNvPr>
            <p:cNvSpPr/>
            <p:nvPr/>
          </p:nvSpPr>
          <p:spPr>
            <a:xfrm>
              <a:off x="984930" y="2752600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User’s Profile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3" name="Rounded rectangle: Create">
              <a:extLst>
                <a:ext uri="{FF2B5EF4-FFF2-40B4-BE49-F238E27FC236}">
                  <a16:creationId xmlns:a16="http://schemas.microsoft.com/office/drawing/2014/main" id="{25A00EAE-DA0F-D33C-DFB6-FBB89F7E5450}"/>
                </a:ext>
              </a:extLst>
            </p:cNvPr>
            <p:cNvSpPr/>
            <p:nvPr/>
          </p:nvSpPr>
          <p:spPr>
            <a:xfrm>
              <a:off x="958849" y="3545282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>
                  <a:latin typeface="Montserrat ExtraBold" pitchFamily="2" charset="77"/>
                </a:rPr>
                <a:t>Profile Details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4" name="Rounded rectangle: Create">
              <a:extLst>
                <a:ext uri="{FF2B5EF4-FFF2-40B4-BE49-F238E27FC236}">
                  <a16:creationId xmlns:a16="http://schemas.microsoft.com/office/drawing/2014/main" id="{04E8B95C-F053-113C-121D-0340016892A4}"/>
                </a:ext>
              </a:extLst>
            </p:cNvPr>
            <p:cNvSpPr/>
            <p:nvPr/>
          </p:nvSpPr>
          <p:spPr>
            <a:xfrm>
              <a:off x="958850" y="4342680"/>
              <a:ext cx="2546349" cy="5556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>
                  <a:latin typeface="Montserrat ExtraBold" pitchFamily="2" charset="77"/>
                </a:rPr>
                <a:t>Edit Profile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5" name="Rounded rectangle: Create">
              <a:extLst>
                <a:ext uri="{FF2B5EF4-FFF2-40B4-BE49-F238E27FC236}">
                  <a16:creationId xmlns:a16="http://schemas.microsoft.com/office/drawing/2014/main" id="{448853B9-5741-6096-87D0-F2FFD47A9D13}"/>
                </a:ext>
              </a:extLst>
            </p:cNvPr>
            <p:cNvSpPr/>
            <p:nvPr/>
          </p:nvSpPr>
          <p:spPr>
            <a:xfrm>
              <a:off x="958850" y="5140079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4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About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6" name="Rounded rectangle: Create">
              <a:extLst>
                <a:ext uri="{FF2B5EF4-FFF2-40B4-BE49-F238E27FC236}">
                  <a16:creationId xmlns:a16="http://schemas.microsoft.com/office/drawing/2014/main" id="{B1AA7C4D-010C-584D-74E9-276E800FC6AD}"/>
                </a:ext>
              </a:extLst>
            </p:cNvPr>
            <p:cNvSpPr/>
            <p:nvPr/>
          </p:nvSpPr>
          <p:spPr>
            <a:xfrm>
              <a:off x="958850" y="5937477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5. </a:t>
              </a:r>
              <a:r>
                <a:rPr lang="en-US" sz="1600" b="1" kern="0" spc="300">
                  <a:latin typeface="Montserrat ExtraBold" pitchFamily="2" charset="77"/>
                </a:rPr>
                <a:t>Support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7" name="Rounded rectangle: Create">
              <a:extLst>
                <a:ext uri="{FF2B5EF4-FFF2-40B4-BE49-F238E27FC236}">
                  <a16:creationId xmlns:a16="http://schemas.microsoft.com/office/drawing/2014/main" id="{F903391A-208E-BC80-C0E6-A0A9B8E32298}"/>
                </a:ext>
              </a:extLst>
            </p:cNvPr>
            <p:cNvSpPr/>
            <p:nvPr/>
          </p:nvSpPr>
          <p:spPr>
            <a:xfrm>
              <a:off x="3726811" y="3545701"/>
              <a:ext cx="2546349" cy="55518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7. </a:t>
              </a:r>
              <a:r>
                <a:rPr lang="en-US" sz="1600" b="1" kern="0" spc="300">
                  <a:latin typeface="Montserrat ExtraBold" pitchFamily="2" charset="77"/>
                </a:rPr>
                <a:t>LOGOUT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8" name="Rounded rectangle: Create">
              <a:extLst>
                <a:ext uri="{FF2B5EF4-FFF2-40B4-BE49-F238E27FC236}">
                  <a16:creationId xmlns:a16="http://schemas.microsoft.com/office/drawing/2014/main" id="{C07328DA-D523-3C16-AF24-81D95419988F}"/>
                </a:ext>
              </a:extLst>
            </p:cNvPr>
            <p:cNvSpPr/>
            <p:nvPr/>
          </p:nvSpPr>
          <p:spPr>
            <a:xfrm>
              <a:off x="3726810" y="2750018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6. </a:t>
              </a:r>
              <a:r>
                <a:rPr lang="en-US" sz="1600" b="1" kern="0" spc="300">
                  <a:latin typeface="Montserrat ExtraBold" pitchFamily="2" charset="77"/>
                </a:rPr>
                <a:t>Contact Us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B50FDD7-7087-FE91-A5FA-51CDC14CD3A5}"/>
              </a:ext>
            </a:extLst>
          </p:cNvPr>
          <p:cNvGrpSpPr/>
          <p:nvPr/>
        </p:nvGrpSpPr>
        <p:grpSpPr>
          <a:xfrm>
            <a:off x="0" y="-279400"/>
            <a:ext cx="12192000" cy="73152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16CC44-6CDE-467F-12D1-2B8A4E4343D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145790-3138-99DE-BABC-5458D3CFE2BE}"/>
                </a:ext>
              </a:extLst>
            </p:cNvPr>
            <p:cNvSpPr/>
            <p:nvPr/>
          </p:nvSpPr>
          <p:spPr>
            <a:xfrm>
              <a:off x="2876272" y="2321004"/>
              <a:ext cx="6439456" cy="221599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3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ush Script MT" panose="03060802040406070304" pitchFamily="66" charset="0"/>
                </a:rPr>
                <a:t>Thank You</a:t>
              </a:r>
              <a:endPara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ush Script MT" panose="030608020404060703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2571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258C3C-A80E-E0AF-383D-F42CFB9455B3}"/>
              </a:ext>
            </a:extLst>
          </p:cNvPr>
          <p:cNvGrpSpPr/>
          <p:nvPr/>
        </p:nvGrpSpPr>
        <p:grpSpPr>
          <a:xfrm>
            <a:off x="519532" y="0"/>
            <a:ext cx="11698135" cy="6858000"/>
            <a:chOff x="0" y="0"/>
            <a:chExt cx="11698135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4FDEB23-0C5D-FE2F-DE1E-D174CD7FB497}"/>
                </a:ext>
              </a:extLst>
            </p:cNvPr>
            <p:cNvSpPr/>
            <p:nvPr/>
          </p:nvSpPr>
          <p:spPr>
            <a:xfrm>
              <a:off x="0" y="0"/>
              <a:ext cx="11698135" cy="6858000"/>
            </a:xfrm>
            <a:custGeom>
              <a:avLst/>
              <a:gdLst>
                <a:gd name="connsiteX0" fmla="*/ 0 w 11698135"/>
                <a:gd name="connsiteY0" fmla="*/ 0 h 6858000"/>
                <a:gd name="connsiteX1" fmla="*/ 11011301 w 11698135"/>
                <a:gd name="connsiteY1" fmla="*/ 0 h 6858000"/>
                <a:gd name="connsiteX2" fmla="*/ 11011301 w 11698135"/>
                <a:gd name="connsiteY2" fmla="*/ 89973 h 6858000"/>
                <a:gd name="connsiteX3" fmla="*/ 11625784 w 11698135"/>
                <a:gd name="connsiteY3" fmla="*/ 89973 h 6858000"/>
                <a:gd name="connsiteX4" fmla="*/ 11698135 w 11698135"/>
                <a:gd name="connsiteY4" fmla="*/ 162324 h 6858000"/>
                <a:gd name="connsiteX5" fmla="*/ 11698135 w 11698135"/>
                <a:gd name="connsiteY5" fmla="*/ 451722 h 6858000"/>
                <a:gd name="connsiteX6" fmla="*/ 11625784 w 11698135"/>
                <a:gd name="connsiteY6" fmla="*/ 524073 h 6858000"/>
                <a:gd name="connsiteX7" fmla="*/ 11011301 w 11698135"/>
                <a:gd name="connsiteY7" fmla="*/ 524073 h 6858000"/>
                <a:gd name="connsiteX8" fmla="*/ 11011301 w 11698135"/>
                <a:gd name="connsiteY8" fmla="*/ 6858000 h 6858000"/>
                <a:gd name="connsiteX9" fmla="*/ 0 w 1169813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98135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89973"/>
                  </a:lnTo>
                  <a:lnTo>
                    <a:pt x="11625784" y="89973"/>
                  </a:lnTo>
                  <a:cubicBezTo>
                    <a:pt x="11665742" y="89973"/>
                    <a:pt x="11698135" y="122366"/>
                    <a:pt x="11698135" y="162324"/>
                  </a:cubicBezTo>
                  <a:lnTo>
                    <a:pt x="11698135" y="451722"/>
                  </a:lnTo>
                  <a:cubicBezTo>
                    <a:pt x="11698135" y="491680"/>
                    <a:pt x="11665742" y="524073"/>
                    <a:pt x="11625784" y="524073"/>
                  </a:cubicBezTo>
                  <a:lnTo>
                    <a:pt x="11011301" y="524073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4BEB4C0-2B76-F447-610B-972C974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000" y="1346963"/>
              <a:ext cx="3739438" cy="4534948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4" name="Textbos: Create Your">
              <a:extLst>
                <a:ext uri="{FF2B5EF4-FFF2-40B4-BE49-F238E27FC236}">
                  <a16:creationId xmlns:a16="http://schemas.microsoft.com/office/drawing/2014/main" id="{A8C73FD6-5633-3ED2-576F-2DC887C2119E}"/>
                </a:ext>
              </a:extLst>
            </p:cNvPr>
            <p:cNvSpPr txBox="1"/>
            <p:nvPr/>
          </p:nvSpPr>
          <p:spPr>
            <a:xfrm>
              <a:off x="1940503" y="912971"/>
              <a:ext cx="5595443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SPLASH SCREEN</a:t>
              </a:r>
            </a:p>
          </p:txBody>
        </p:sp>
        <p:sp>
          <p:nvSpPr>
            <p:cNvPr id="6" name="Rounded rectangle: Create">
              <a:extLst>
                <a:ext uri="{FF2B5EF4-FFF2-40B4-BE49-F238E27FC236}">
                  <a16:creationId xmlns:a16="http://schemas.microsoft.com/office/drawing/2014/main" id="{65400F24-3079-03F1-06DD-FF40E32C9F2B}"/>
                </a:ext>
              </a:extLst>
            </p:cNvPr>
            <p:cNvSpPr/>
            <p:nvPr/>
          </p:nvSpPr>
          <p:spPr>
            <a:xfrm>
              <a:off x="2401205" y="254474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Animated Initial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2809D1-0036-1950-CAE4-93156594F917}"/>
                </a:ext>
              </a:extLst>
            </p:cNvPr>
            <p:cNvSpPr/>
            <p:nvPr/>
          </p:nvSpPr>
          <p:spPr>
            <a:xfrm>
              <a:off x="11162412" y="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008904-149D-4FAB-B4ED-89991F3316E6}"/>
              </a:ext>
            </a:extLst>
          </p:cNvPr>
          <p:cNvGrpSpPr/>
          <p:nvPr/>
        </p:nvGrpSpPr>
        <p:grpSpPr>
          <a:xfrm>
            <a:off x="-9575972" y="30085"/>
            <a:ext cx="11665800" cy="6858000"/>
            <a:chOff x="-1" y="0"/>
            <a:chExt cx="116658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29B76F1-F39D-818B-AF7D-822446048F2F}"/>
                </a:ext>
              </a:extLst>
            </p:cNvPr>
            <p:cNvSpPr/>
            <p:nvPr/>
          </p:nvSpPr>
          <p:spPr>
            <a:xfrm>
              <a:off x="-1" y="0"/>
              <a:ext cx="11665800" cy="6858000"/>
            </a:xfrm>
            <a:custGeom>
              <a:avLst/>
              <a:gdLst>
                <a:gd name="connsiteX0" fmla="*/ 0 w 11665800"/>
                <a:gd name="connsiteY0" fmla="*/ 0 h 6858000"/>
                <a:gd name="connsiteX1" fmla="*/ 11011301 w 11665800"/>
                <a:gd name="connsiteY1" fmla="*/ 0 h 6858000"/>
                <a:gd name="connsiteX2" fmla="*/ 11011301 w 11665800"/>
                <a:gd name="connsiteY2" fmla="*/ 586972 h 6858000"/>
                <a:gd name="connsiteX3" fmla="*/ 11593449 w 11665800"/>
                <a:gd name="connsiteY3" fmla="*/ 586972 h 6858000"/>
                <a:gd name="connsiteX4" fmla="*/ 11665800 w 11665800"/>
                <a:gd name="connsiteY4" fmla="*/ 659323 h 6858000"/>
                <a:gd name="connsiteX5" fmla="*/ 11665800 w 11665800"/>
                <a:gd name="connsiteY5" fmla="*/ 948721 h 6858000"/>
                <a:gd name="connsiteX6" fmla="*/ 11593449 w 11665800"/>
                <a:gd name="connsiteY6" fmla="*/ 1021072 h 6858000"/>
                <a:gd name="connsiteX7" fmla="*/ 11011301 w 11665800"/>
                <a:gd name="connsiteY7" fmla="*/ 1021072 h 6858000"/>
                <a:gd name="connsiteX8" fmla="*/ 11011301 w 11665800"/>
                <a:gd name="connsiteY8" fmla="*/ 6858000 h 6858000"/>
                <a:gd name="connsiteX9" fmla="*/ 0 w 1166580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86972"/>
                  </a:lnTo>
                  <a:lnTo>
                    <a:pt x="11593449" y="586972"/>
                  </a:lnTo>
                  <a:cubicBezTo>
                    <a:pt x="11633407" y="586972"/>
                    <a:pt x="11665800" y="619365"/>
                    <a:pt x="11665800" y="659323"/>
                  </a:cubicBezTo>
                  <a:lnTo>
                    <a:pt x="11665800" y="948721"/>
                  </a:lnTo>
                  <a:cubicBezTo>
                    <a:pt x="11665800" y="988679"/>
                    <a:pt x="11633407" y="1021072"/>
                    <a:pt x="11593449" y="1021072"/>
                  </a:cubicBezTo>
                  <a:lnTo>
                    <a:pt x="11011301" y="102107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DFBD67-29E1-E125-75CA-17D4FB9C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8320" y="1815549"/>
              <a:ext cx="3999111" cy="405603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6DFA7A-D85E-579D-7221-45D38689806F}"/>
                </a:ext>
              </a:extLst>
            </p:cNvPr>
            <p:cNvSpPr/>
            <p:nvPr/>
          </p:nvSpPr>
          <p:spPr>
            <a:xfrm>
              <a:off x="11120431" y="538577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Textbos: Create Your">
              <a:extLst>
                <a:ext uri="{FF2B5EF4-FFF2-40B4-BE49-F238E27FC236}">
                  <a16:creationId xmlns:a16="http://schemas.microsoft.com/office/drawing/2014/main" id="{AFBF6778-BD74-0A6D-9374-00B03683D2DE}"/>
                </a:ext>
              </a:extLst>
            </p:cNvPr>
            <p:cNvSpPr txBox="1"/>
            <p:nvPr/>
          </p:nvSpPr>
          <p:spPr>
            <a:xfrm>
              <a:off x="263045" y="986413"/>
              <a:ext cx="8220555" cy="5884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SIGN-IN &amp; SIGN-UP SCREEN</a:t>
              </a:r>
            </a:p>
          </p:txBody>
        </p:sp>
        <p:sp>
          <p:nvSpPr>
            <p:cNvPr id="16" name="Rounded rectangle: Create">
              <a:extLst>
                <a:ext uri="{FF2B5EF4-FFF2-40B4-BE49-F238E27FC236}">
                  <a16:creationId xmlns:a16="http://schemas.microsoft.com/office/drawing/2014/main" id="{04163D26-B089-8E9F-CC97-26B8613E58FF}"/>
                </a:ext>
              </a:extLst>
            </p:cNvPr>
            <p:cNvSpPr/>
            <p:nvPr/>
          </p:nvSpPr>
          <p:spPr>
            <a:xfrm>
              <a:off x="873165" y="2561257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Sign-In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17" name="Rounded rectangle: Create">
              <a:extLst>
                <a:ext uri="{FF2B5EF4-FFF2-40B4-BE49-F238E27FC236}">
                  <a16:creationId xmlns:a16="http://schemas.microsoft.com/office/drawing/2014/main" id="{58F48F04-9236-BF98-D45F-A7E0653140A0}"/>
                </a:ext>
              </a:extLst>
            </p:cNvPr>
            <p:cNvSpPr/>
            <p:nvPr/>
          </p:nvSpPr>
          <p:spPr>
            <a:xfrm>
              <a:off x="873165" y="3660227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Sign-Un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FC91A2-0505-430B-9E64-17C8038DB2F0}"/>
              </a:ext>
            </a:extLst>
          </p:cNvPr>
          <p:cNvGrpSpPr/>
          <p:nvPr/>
        </p:nvGrpSpPr>
        <p:grpSpPr>
          <a:xfrm>
            <a:off x="-10339577" y="30373"/>
            <a:ext cx="11665804" cy="6858000"/>
            <a:chOff x="-1" y="0"/>
            <a:chExt cx="11665804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2C2DFCE-CAFF-CF33-D2FC-F822AA95BDA7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175412 h 6858000"/>
                <a:gd name="connsiteX3" fmla="*/ 11593453 w 11665804"/>
                <a:gd name="connsiteY3" fmla="*/ 1175412 h 6858000"/>
                <a:gd name="connsiteX4" fmla="*/ 11665804 w 11665804"/>
                <a:gd name="connsiteY4" fmla="*/ 1247763 h 6858000"/>
                <a:gd name="connsiteX5" fmla="*/ 11665804 w 11665804"/>
                <a:gd name="connsiteY5" fmla="*/ 1537161 h 6858000"/>
                <a:gd name="connsiteX6" fmla="*/ 11593453 w 11665804"/>
                <a:gd name="connsiteY6" fmla="*/ 1609512 h 6858000"/>
                <a:gd name="connsiteX7" fmla="*/ 11011301 w 11665804"/>
                <a:gd name="connsiteY7" fmla="*/ 1609512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175412"/>
                  </a:lnTo>
                  <a:lnTo>
                    <a:pt x="11593453" y="1175412"/>
                  </a:lnTo>
                  <a:cubicBezTo>
                    <a:pt x="11633411" y="1175412"/>
                    <a:pt x="11665804" y="1207805"/>
                    <a:pt x="11665804" y="1247763"/>
                  </a:cubicBezTo>
                  <a:lnTo>
                    <a:pt x="11665804" y="1537161"/>
                  </a:lnTo>
                  <a:cubicBezTo>
                    <a:pt x="11665804" y="1577119"/>
                    <a:pt x="11633411" y="1609512"/>
                    <a:pt x="11593453" y="1609512"/>
                  </a:cubicBezTo>
                  <a:lnTo>
                    <a:pt x="11011301" y="160951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59B1C58-5FEE-97CF-ADCE-6F70352B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7659" y="1166310"/>
              <a:ext cx="4528144" cy="452537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9924BD-D552-4CBE-07C8-859DAA7D6B95}"/>
                </a:ext>
              </a:extLst>
            </p:cNvPr>
            <p:cNvSpPr/>
            <p:nvPr/>
          </p:nvSpPr>
          <p:spPr>
            <a:xfrm>
              <a:off x="11130080" y="107759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3.</a:t>
              </a:r>
            </a:p>
          </p:txBody>
        </p:sp>
        <p:sp>
          <p:nvSpPr>
            <p:cNvPr id="22" name="Textbos: Create Your">
              <a:extLst>
                <a:ext uri="{FF2B5EF4-FFF2-40B4-BE49-F238E27FC236}">
                  <a16:creationId xmlns:a16="http://schemas.microsoft.com/office/drawing/2014/main" id="{C540DC5D-8E6F-359B-974D-FEA56DF7AA64}"/>
                </a:ext>
              </a:extLst>
            </p:cNvPr>
            <p:cNvSpPr txBox="1"/>
            <p:nvPr/>
          </p:nvSpPr>
          <p:spPr>
            <a:xfrm>
              <a:off x="526197" y="974743"/>
              <a:ext cx="6318396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SIGN-UP SCREEN</a:t>
              </a:r>
            </a:p>
          </p:txBody>
        </p:sp>
        <p:sp>
          <p:nvSpPr>
            <p:cNvPr id="23" name="Rounded rectangle: Create">
              <a:extLst>
                <a:ext uri="{FF2B5EF4-FFF2-40B4-BE49-F238E27FC236}">
                  <a16:creationId xmlns:a16="http://schemas.microsoft.com/office/drawing/2014/main" id="{AEB9F212-EAC5-A048-2F2E-69699C368845}"/>
                </a:ext>
              </a:extLst>
            </p:cNvPr>
            <p:cNvSpPr/>
            <p:nvPr/>
          </p:nvSpPr>
          <p:spPr>
            <a:xfrm>
              <a:off x="873165" y="2626071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Registration Form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24" name="Rounded rectangle: Create">
              <a:extLst>
                <a:ext uri="{FF2B5EF4-FFF2-40B4-BE49-F238E27FC236}">
                  <a16:creationId xmlns:a16="http://schemas.microsoft.com/office/drawing/2014/main" id="{953BDC94-CFAB-1AF3-3A9D-CE0824AA20BC}"/>
                </a:ext>
              </a:extLst>
            </p:cNvPr>
            <p:cNvSpPr/>
            <p:nvPr/>
          </p:nvSpPr>
          <p:spPr>
            <a:xfrm>
              <a:off x="873165" y="3725333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Sign</a:t>
              </a:r>
              <a:r>
                <a:rPr lang="en-US" sz="1600" b="1" kern="0" spc="300" dirty="0">
                  <a:latin typeface="Montserrat ExtraBold" pitchFamily="2" charset="77"/>
                </a:rPr>
                <a:t>-Up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AF00F9-DFCA-17E4-F87E-35AEEA76FC6B}"/>
              </a:ext>
            </a:extLst>
          </p:cNvPr>
          <p:cNvGrpSpPr/>
          <p:nvPr/>
        </p:nvGrpSpPr>
        <p:grpSpPr>
          <a:xfrm>
            <a:off x="-11122232" y="29797"/>
            <a:ext cx="11665804" cy="6858000"/>
            <a:chOff x="-1" y="0"/>
            <a:chExt cx="11665804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6E278A-4611-024B-AA31-A25DE2E4C0EE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830388 h 6858000"/>
                <a:gd name="connsiteX3" fmla="*/ 11593453 w 11665804"/>
                <a:gd name="connsiteY3" fmla="*/ 1830388 h 6858000"/>
                <a:gd name="connsiteX4" fmla="*/ 11665804 w 11665804"/>
                <a:gd name="connsiteY4" fmla="*/ 1902739 h 6858000"/>
                <a:gd name="connsiteX5" fmla="*/ 11665804 w 11665804"/>
                <a:gd name="connsiteY5" fmla="*/ 2192137 h 6858000"/>
                <a:gd name="connsiteX6" fmla="*/ 11593453 w 11665804"/>
                <a:gd name="connsiteY6" fmla="*/ 2264488 h 6858000"/>
                <a:gd name="connsiteX7" fmla="*/ 11011301 w 11665804"/>
                <a:gd name="connsiteY7" fmla="*/ 2264488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830388"/>
                  </a:lnTo>
                  <a:lnTo>
                    <a:pt x="11593453" y="1830388"/>
                  </a:lnTo>
                  <a:cubicBezTo>
                    <a:pt x="11633411" y="1830388"/>
                    <a:pt x="11665804" y="1862781"/>
                    <a:pt x="11665804" y="1902739"/>
                  </a:cubicBezTo>
                  <a:lnTo>
                    <a:pt x="11665804" y="2192137"/>
                  </a:lnTo>
                  <a:cubicBezTo>
                    <a:pt x="11665804" y="2232095"/>
                    <a:pt x="11633411" y="2264488"/>
                    <a:pt x="11593453" y="2264488"/>
                  </a:cubicBezTo>
                  <a:lnTo>
                    <a:pt x="11011301" y="226448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F8FEE4-D1E1-84C2-FB6D-C00D494ED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0378" y="1732110"/>
              <a:ext cx="3903821" cy="3958995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21A92-BF12-BB70-30AC-E6231B41C3A1}"/>
                </a:ext>
              </a:extLst>
            </p:cNvPr>
            <p:cNvSpPr/>
            <p:nvPr/>
          </p:nvSpPr>
          <p:spPr>
            <a:xfrm>
              <a:off x="11130080" y="173211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4.</a:t>
              </a:r>
            </a:p>
          </p:txBody>
        </p:sp>
        <p:sp>
          <p:nvSpPr>
            <p:cNvPr id="29" name="Textbos: Create Your">
              <a:extLst>
                <a:ext uri="{FF2B5EF4-FFF2-40B4-BE49-F238E27FC236}">
                  <a16:creationId xmlns:a16="http://schemas.microsoft.com/office/drawing/2014/main" id="{ED6602AD-1E67-9AC4-7C4F-D3F306C67148}"/>
                </a:ext>
              </a:extLst>
            </p:cNvPr>
            <p:cNvSpPr txBox="1"/>
            <p:nvPr/>
          </p:nvSpPr>
          <p:spPr>
            <a:xfrm>
              <a:off x="526197" y="963771"/>
              <a:ext cx="6081152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SIGN-IN SCREEN</a:t>
              </a:r>
            </a:p>
          </p:txBody>
        </p:sp>
        <p:sp>
          <p:nvSpPr>
            <p:cNvPr id="30" name="Rounded rectangle: Create">
              <a:extLst>
                <a:ext uri="{FF2B5EF4-FFF2-40B4-BE49-F238E27FC236}">
                  <a16:creationId xmlns:a16="http://schemas.microsoft.com/office/drawing/2014/main" id="{510D4169-021D-EA3C-02F4-A7C82DDAF5BB}"/>
                </a:ext>
              </a:extLst>
            </p:cNvPr>
            <p:cNvSpPr/>
            <p:nvPr/>
          </p:nvSpPr>
          <p:spPr>
            <a:xfrm>
              <a:off x="873164" y="2329007"/>
              <a:ext cx="3055367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1" name="Rounded rectangle: Create">
              <a:extLst>
                <a:ext uri="{FF2B5EF4-FFF2-40B4-BE49-F238E27FC236}">
                  <a16:creationId xmlns:a16="http://schemas.microsoft.com/office/drawing/2014/main" id="{FD844195-4EBF-3778-7A24-86F22FEC7293}"/>
                </a:ext>
              </a:extLst>
            </p:cNvPr>
            <p:cNvSpPr/>
            <p:nvPr/>
          </p:nvSpPr>
          <p:spPr>
            <a:xfrm>
              <a:off x="873163" y="3315030"/>
              <a:ext cx="305536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 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IN" sz="1400" b="1" kern="0" spc="300" dirty="0">
                  <a:latin typeface="Montserrat ExtraBold" pitchFamily="2" charset="77"/>
                </a:rPr>
                <a:t>Recover password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2" name="Rounded rectangle: Create">
              <a:extLst>
                <a:ext uri="{FF2B5EF4-FFF2-40B4-BE49-F238E27FC236}">
                  <a16:creationId xmlns:a16="http://schemas.microsoft.com/office/drawing/2014/main" id="{F5E85BBA-EAB9-1DDB-7C2A-4774E28AA6DC}"/>
                </a:ext>
              </a:extLst>
            </p:cNvPr>
            <p:cNvSpPr/>
            <p:nvPr/>
          </p:nvSpPr>
          <p:spPr>
            <a:xfrm>
              <a:off x="873163" y="4374076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400" b="1" kern="0" spc="300" dirty="0">
                  <a:latin typeface="Montserrat ExtraBold" pitchFamily="2" charset="77"/>
                </a:rPr>
                <a:t>Gmail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3" name="Rounded rectangle: Create">
              <a:extLst>
                <a:ext uri="{FF2B5EF4-FFF2-40B4-BE49-F238E27FC236}">
                  <a16:creationId xmlns:a16="http://schemas.microsoft.com/office/drawing/2014/main" id="{B5C1EFFD-4A78-2998-7282-CF703A11EEEE}"/>
                </a:ext>
              </a:extLst>
            </p:cNvPr>
            <p:cNvSpPr/>
            <p:nvPr/>
          </p:nvSpPr>
          <p:spPr>
            <a:xfrm>
              <a:off x="873163" y="5433122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IN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Twitter</a:t>
              </a:r>
              <a:r>
                <a:rPr lang="en-US" sz="1400" b="1" kern="0" spc="300" dirty="0">
                  <a:latin typeface="Montserrat ExtraBold" pitchFamily="2" charset="77"/>
                </a:rPr>
                <a:t>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EC3070-BC5A-ED63-A026-BEF75B37BBCB}"/>
              </a:ext>
            </a:extLst>
          </p:cNvPr>
          <p:cNvGrpSpPr/>
          <p:nvPr/>
        </p:nvGrpSpPr>
        <p:grpSpPr>
          <a:xfrm>
            <a:off x="-11924721" y="30086"/>
            <a:ext cx="11665803" cy="6858000"/>
            <a:chOff x="0" y="0"/>
            <a:chExt cx="11665803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C1971CF-96C8-0071-D9E6-DA72AC004A68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2486354 h 6858000"/>
                <a:gd name="connsiteX3" fmla="*/ 11593452 w 11665803"/>
                <a:gd name="connsiteY3" fmla="*/ 2486354 h 6858000"/>
                <a:gd name="connsiteX4" fmla="*/ 11665803 w 11665803"/>
                <a:gd name="connsiteY4" fmla="*/ 2558705 h 6858000"/>
                <a:gd name="connsiteX5" fmla="*/ 11665803 w 11665803"/>
                <a:gd name="connsiteY5" fmla="*/ 2848103 h 6858000"/>
                <a:gd name="connsiteX6" fmla="*/ 11593452 w 11665803"/>
                <a:gd name="connsiteY6" fmla="*/ 2920454 h 6858000"/>
                <a:gd name="connsiteX7" fmla="*/ 11011301 w 11665803"/>
                <a:gd name="connsiteY7" fmla="*/ 2920454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2486354"/>
                  </a:lnTo>
                  <a:lnTo>
                    <a:pt x="11593452" y="2486354"/>
                  </a:lnTo>
                  <a:cubicBezTo>
                    <a:pt x="11633410" y="2486354"/>
                    <a:pt x="11665803" y="2518747"/>
                    <a:pt x="11665803" y="2558705"/>
                  </a:cubicBezTo>
                  <a:lnTo>
                    <a:pt x="11665803" y="2848103"/>
                  </a:lnTo>
                  <a:cubicBezTo>
                    <a:pt x="11665803" y="2888061"/>
                    <a:pt x="11633410" y="2920454"/>
                    <a:pt x="11593452" y="2920454"/>
                  </a:cubicBezTo>
                  <a:lnTo>
                    <a:pt x="11011301" y="292045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369DFB3-BD38-7906-1A49-C73677D7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1199" y="1668820"/>
              <a:ext cx="4425628" cy="4276209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ECE96A8-AFE9-42C8-BF91-ACFF08CA87EE}"/>
                </a:ext>
              </a:extLst>
            </p:cNvPr>
            <p:cNvSpPr/>
            <p:nvPr/>
          </p:nvSpPr>
          <p:spPr>
            <a:xfrm>
              <a:off x="11120439" y="239625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5.</a:t>
              </a:r>
            </a:p>
          </p:txBody>
        </p:sp>
        <p:sp>
          <p:nvSpPr>
            <p:cNvPr id="38" name="Textbos: Create Your">
              <a:extLst>
                <a:ext uri="{FF2B5EF4-FFF2-40B4-BE49-F238E27FC236}">
                  <a16:creationId xmlns:a16="http://schemas.microsoft.com/office/drawing/2014/main" id="{8781740D-45E4-83A3-8182-FCC065933354}"/>
                </a:ext>
              </a:extLst>
            </p:cNvPr>
            <p:cNvSpPr txBox="1"/>
            <p:nvPr/>
          </p:nvSpPr>
          <p:spPr>
            <a:xfrm>
              <a:off x="273732" y="945409"/>
              <a:ext cx="757675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DASHBOARD SCREEN</a:t>
              </a:r>
            </a:p>
          </p:txBody>
        </p:sp>
        <p:sp>
          <p:nvSpPr>
            <p:cNvPr id="39" name="Rounded rectangle: Create">
              <a:extLst>
                <a:ext uri="{FF2B5EF4-FFF2-40B4-BE49-F238E27FC236}">
                  <a16:creationId xmlns:a16="http://schemas.microsoft.com/office/drawing/2014/main" id="{ABB371FF-797B-509F-0C67-6703AD271905}"/>
                </a:ext>
              </a:extLst>
            </p:cNvPr>
            <p:cNvSpPr/>
            <p:nvPr/>
          </p:nvSpPr>
          <p:spPr>
            <a:xfrm>
              <a:off x="1025565" y="3577131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Image Slider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With App Info.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0" name="Rounded rectangle: Create">
              <a:extLst>
                <a:ext uri="{FF2B5EF4-FFF2-40B4-BE49-F238E27FC236}">
                  <a16:creationId xmlns:a16="http://schemas.microsoft.com/office/drawing/2014/main" id="{0AA47C21-1D97-1CA3-B32E-AFCCCD544689}"/>
                </a:ext>
              </a:extLst>
            </p:cNvPr>
            <p:cNvSpPr/>
            <p:nvPr/>
          </p:nvSpPr>
          <p:spPr>
            <a:xfrm>
              <a:off x="1025565" y="2624891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Greetings With Username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BDCD66BE-BE24-6AF4-1CCC-1B947E041737}"/>
                </a:ext>
              </a:extLst>
            </p:cNvPr>
            <p:cNvSpPr/>
            <p:nvPr/>
          </p:nvSpPr>
          <p:spPr>
            <a:xfrm>
              <a:off x="1025565" y="4532296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Slider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85932D7-A581-BFCD-B337-386824DA869B}"/>
              </a:ext>
            </a:extLst>
          </p:cNvPr>
          <p:cNvGrpSpPr/>
          <p:nvPr/>
        </p:nvGrpSpPr>
        <p:grpSpPr>
          <a:xfrm>
            <a:off x="-12681937" y="15187"/>
            <a:ext cx="11665803" cy="6858000"/>
            <a:chOff x="0" y="0"/>
            <a:chExt cx="11665803" cy="685800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F4B41C8-DDB9-C964-E2E0-1B035432BFD4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3140150 h 6858000"/>
                <a:gd name="connsiteX3" fmla="*/ 11593452 w 11665803"/>
                <a:gd name="connsiteY3" fmla="*/ 3140150 h 6858000"/>
                <a:gd name="connsiteX4" fmla="*/ 11665803 w 11665803"/>
                <a:gd name="connsiteY4" fmla="*/ 3212501 h 6858000"/>
                <a:gd name="connsiteX5" fmla="*/ 11665803 w 11665803"/>
                <a:gd name="connsiteY5" fmla="*/ 3501899 h 6858000"/>
                <a:gd name="connsiteX6" fmla="*/ 11593452 w 11665803"/>
                <a:gd name="connsiteY6" fmla="*/ 3574250 h 6858000"/>
                <a:gd name="connsiteX7" fmla="*/ 11011301 w 11665803"/>
                <a:gd name="connsiteY7" fmla="*/ 3574250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140150"/>
                  </a:lnTo>
                  <a:lnTo>
                    <a:pt x="11593452" y="3140150"/>
                  </a:lnTo>
                  <a:cubicBezTo>
                    <a:pt x="11633410" y="3140150"/>
                    <a:pt x="11665803" y="3172543"/>
                    <a:pt x="11665803" y="3212501"/>
                  </a:cubicBezTo>
                  <a:lnTo>
                    <a:pt x="11665803" y="3501899"/>
                  </a:lnTo>
                  <a:cubicBezTo>
                    <a:pt x="11665803" y="3541857"/>
                    <a:pt x="11633410" y="3574250"/>
                    <a:pt x="11593452" y="3574250"/>
                  </a:cubicBezTo>
                  <a:lnTo>
                    <a:pt x="11011301" y="35742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4AE6D0B-2047-7717-9EF9-FB99D8DEF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45364" y="1753840"/>
              <a:ext cx="4452577" cy="423352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17FCB7-4617-3DD9-FB2A-B69F0BE24B1F}"/>
                </a:ext>
              </a:extLst>
            </p:cNvPr>
            <p:cNvSpPr/>
            <p:nvPr/>
          </p:nvSpPr>
          <p:spPr>
            <a:xfrm>
              <a:off x="11130080" y="3060395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</a:t>
              </a:r>
            </a:p>
          </p:txBody>
        </p:sp>
        <p:sp>
          <p:nvSpPr>
            <p:cNvPr id="47" name="Textbos: Create Your">
              <a:extLst>
                <a:ext uri="{FF2B5EF4-FFF2-40B4-BE49-F238E27FC236}">
                  <a16:creationId xmlns:a16="http://schemas.microsoft.com/office/drawing/2014/main" id="{3F6A9AFD-3478-0B84-F852-63DB2F612690}"/>
                </a:ext>
              </a:extLst>
            </p:cNvPr>
            <p:cNvSpPr txBox="1"/>
            <p:nvPr/>
          </p:nvSpPr>
          <p:spPr>
            <a:xfrm>
              <a:off x="273732" y="870637"/>
              <a:ext cx="745973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CATEGORIES SCREEN</a:t>
              </a:r>
            </a:p>
          </p:txBody>
        </p:sp>
        <p:sp>
          <p:nvSpPr>
            <p:cNvPr id="48" name="Rounded rectangle: Create">
              <a:extLst>
                <a:ext uri="{FF2B5EF4-FFF2-40B4-BE49-F238E27FC236}">
                  <a16:creationId xmlns:a16="http://schemas.microsoft.com/office/drawing/2014/main" id="{00882287-5F7F-76D8-0AEF-8CA02C95FF51}"/>
                </a:ext>
              </a:extLst>
            </p:cNvPr>
            <p:cNvSpPr/>
            <p:nvPr/>
          </p:nvSpPr>
          <p:spPr>
            <a:xfrm>
              <a:off x="881631" y="2404084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A680CA-4361-FF7E-4855-D335A4B6E3F6}"/>
              </a:ext>
            </a:extLst>
          </p:cNvPr>
          <p:cNvGrpSpPr/>
          <p:nvPr/>
        </p:nvGrpSpPr>
        <p:grpSpPr>
          <a:xfrm>
            <a:off x="-13445506" y="288"/>
            <a:ext cx="11665802" cy="6858000"/>
            <a:chOff x="-1" y="0"/>
            <a:chExt cx="11665802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E91BE2F-ADD3-2150-1CD4-76182D522E13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3793946 h 6858000"/>
                <a:gd name="connsiteX3" fmla="*/ 11593451 w 11665802"/>
                <a:gd name="connsiteY3" fmla="*/ 3793946 h 6858000"/>
                <a:gd name="connsiteX4" fmla="*/ 11665802 w 11665802"/>
                <a:gd name="connsiteY4" fmla="*/ 3866297 h 6858000"/>
                <a:gd name="connsiteX5" fmla="*/ 11665802 w 11665802"/>
                <a:gd name="connsiteY5" fmla="*/ 4155695 h 6858000"/>
                <a:gd name="connsiteX6" fmla="*/ 11593451 w 11665802"/>
                <a:gd name="connsiteY6" fmla="*/ 4228046 h 6858000"/>
                <a:gd name="connsiteX7" fmla="*/ 11011301 w 11665802"/>
                <a:gd name="connsiteY7" fmla="*/ 4228046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793946"/>
                  </a:lnTo>
                  <a:lnTo>
                    <a:pt x="11593451" y="3793946"/>
                  </a:lnTo>
                  <a:cubicBezTo>
                    <a:pt x="11633409" y="3793946"/>
                    <a:pt x="11665802" y="3826339"/>
                    <a:pt x="11665802" y="3866297"/>
                  </a:cubicBezTo>
                  <a:lnTo>
                    <a:pt x="11665802" y="4155695"/>
                  </a:lnTo>
                  <a:cubicBezTo>
                    <a:pt x="11665802" y="4195653"/>
                    <a:pt x="11633409" y="4228046"/>
                    <a:pt x="11593451" y="4228046"/>
                  </a:cubicBezTo>
                  <a:lnTo>
                    <a:pt x="11011301" y="4228046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5A37C8C-E273-31C6-EF6D-26394FD9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6161" y="1668177"/>
              <a:ext cx="4559640" cy="4297398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C2C4FA-49E4-BBCF-C2B7-AB8B57F61A47}"/>
                </a:ext>
              </a:extLst>
            </p:cNvPr>
            <p:cNvSpPr/>
            <p:nvPr/>
          </p:nvSpPr>
          <p:spPr>
            <a:xfrm>
              <a:off x="11130078" y="3686038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</a:t>
              </a:r>
            </a:p>
          </p:txBody>
        </p:sp>
        <p:sp>
          <p:nvSpPr>
            <p:cNvPr id="53" name="Textbos: Create Your">
              <a:extLst>
                <a:ext uri="{FF2B5EF4-FFF2-40B4-BE49-F238E27FC236}">
                  <a16:creationId xmlns:a16="http://schemas.microsoft.com/office/drawing/2014/main" id="{8DBCB702-5E88-5D90-C5C3-73E21588E39B}"/>
                </a:ext>
              </a:extLst>
            </p:cNvPr>
            <p:cNvSpPr txBox="1"/>
            <p:nvPr/>
          </p:nvSpPr>
          <p:spPr>
            <a:xfrm>
              <a:off x="400731" y="946838"/>
              <a:ext cx="8123378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TOURIST-PLACE SCREEN</a:t>
              </a:r>
            </a:p>
          </p:txBody>
        </p:sp>
        <p:sp>
          <p:nvSpPr>
            <p:cNvPr id="54" name="Rounded rectangle: Create">
              <a:extLst>
                <a:ext uri="{FF2B5EF4-FFF2-40B4-BE49-F238E27FC236}">
                  <a16:creationId xmlns:a16="http://schemas.microsoft.com/office/drawing/2014/main" id="{ABE998BE-6DD9-89A3-CED2-E73CC21E96F3}"/>
                </a:ext>
              </a:extLst>
            </p:cNvPr>
            <p:cNvSpPr/>
            <p:nvPr/>
          </p:nvSpPr>
          <p:spPr>
            <a:xfrm>
              <a:off x="873165" y="261299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Tourist-Places Recycler View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55" name="Rounded rectangle: Create">
              <a:extLst>
                <a:ext uri="{FF2B5EF4-FFF2-40B4-BE49-F238E27FC236}">
                  <a16:creationId xmlns:a16="http://schemas.microsoft.com/office/drawing/2014/main" id="{8047A48B-72B2-BC39-2B06-6BE0923D1360}"/>
                </a:ext>
              </a:extLst>
            </p:cNvPr>
            <p:cNvSpPr/>
            <p:nvPr/>
          </p:nvSpPr>
          <p:spPr>
            <a:xfrm>
              <a:off x="873165" y="3686038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Search Bar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88E667-3E1C-5BD9-4CA5-F8C3BDE554F7}"/>
              </a:ext>
            </a:extLst>
          </p:cNvPr>
          <p:cNvGrpSpPr/>
          <p:nvPr/>
        </p:nvGrpSpPr>
        <p:grpSpPr>
          <a:xfrm>
            <a:off x="-14241643" y="7593"/>
            <a:ext cx="11665802" cy="6858000"/>
            <a:chOff x="-1" y="0"/>
            <a:chExt cx="11665802" cy="6858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BABCE4B-1BA3-F551-F322-8B4A2A777034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4447742 h 6858000"/>
                <a:gd name="connsiteX3" fmla="*/ 11593451 w 11665802"/>
                <a:gd name="connsiteY3" fmla="*/ 4447742 h 6858000"/>
                <a:gd name="connsiteX4" fmla="*/ 11665802 w 11665802"/>
                <a:gd name="connsiteY4" fmla="*/ 4520093 h 6858000"/>
                <a:gd name="connsiteX5" fmla="*/ 11665802 w 11665802"/>
                <a:gd name="connsiteY5" fmla="*/ 4809491 h 6858000"/>
                <a:gd name="connsiteX6" fmla="*/ 11593451 w 11665802"/>
                <a:gd name="connsiteY6" fmla="*/ 4881842 h 6858000"/>
                <a:gd name="connsiteX7" fmla="*/ 11011301 w 11665802"/>
                <a:gd name="connsiteY7" fmla="*/ 4881842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4447742"/>
                  </a:lnTo>
                  <a:lnTo>
                    <a:pt x="11593451" y="4447742"/>
                  </a:lnTo>
                  <a:cubicBezTo>
                    <a:pt x="11633409" y="4447742"/>
                    <a:pt x="11665802" y="4480135"/>
                    <a:pt x="11665802" y="4520093"/>
                  </a:cubicBezTo>
                  <a:lnTo>
                    <a:pt x="11665802" y="4809491"/>
                  </a:lnTo>
                  <a:cubicBezTo>
                    <a:pt x="11665802" y="4849449"/>
                    <a:pt x="11633409" y="4881842"/>
                    <a:pt x="11593451" y="4881842"/>
                  </a:cubicBezTo>
                  <a:lnTo>
                    <a:pt x="11011301" y="488184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82E4989-A470-B2B7-F583-6209098BF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68066" y="1772390"/>
              <a:ext cx="4402677" cy="417411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320589-0441-95F3-E767-0F9BF85E6717}"/>
                </a:ext>
              </a:extLst>
            </p:cNvPr>
            <p:cNvSpPr/>
            <p:nvPr/>
          </p:nvSpPr>
          <p:spPr>
            <a:xfrm>
              <a:off x="11130078" y="4321306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</a:t>
              </a:r>
            </a:p>
          </p:txBody>
        </p:sp>
        <p:sp>
          <p:nvSpPr>
            <p:cNvPr id="60" name="Textbos: Create Your">
              <a:extLst>
                <a:ext uri="{FF2B5EF4-FFF2-40B4-BE49-F238E27FC236}">
                  <a16:creationId xmlns:a16="http://schemas.microsoft.com/office/drawing/2014/main" id="{6A913809-42FF-DEDF-92B6-32C5A5C75A0D}"/>
                </a:ext>
              </a:extLst>
            </p:cNvPr>
            <p:cNvSpPr txBox="1"/>
            <p:nvPr/>
          </p:nvSpPr>
          <p:spPr>
            <a:xfrm>
              <a:off x="172132" y="911493"/>
              <a:ext cx="9907520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TOURIST-PLACE INFO. SCREEN</a:t>
              </a:r>
            </a:p>
          </p:txBody>
        </p:sp>
        <p:sp>
          <p:nvSpPr>
            <p:cNvPr id="61" name="Rounded rectangle: Create">
              <a:extLst>
                <a:ext uri="{FF2B5EF4-FFF2-40B4-BE49-F238E27FC236}">
                  <a16:creationId xmlns:a16="http://schemas.microsoft.com/office/drawing/2014/main" id="{27760C4E-A35C-0D70-546B-02094B9F5EE7}"/>
                </a:ext>
              </a:extLst>
            </p:cNvPr>
            <p:cNvSpPr/>
            <p:nvPr/>
          </p:nvSpPr>
          <p:spPr>
            <a:xfrm>
              <a:off x="821257" y="2549350"/>
              <a:ext cx="310727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Image Slider to display images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2" name="Rounded rectangle: Create">
              <a:extLst>
                <a:ext uri="{FF2B5EF4-FFF2-40B4-BE49-F238E27FC236}">
                  <a16:creationId xmlns:a16="http://schemas.microsoft.com/office/drawing/2014/main" id="{47987583-EE36-CA7C-5514-080A6150DA67}"/>
                </a:ext>
              </a:extLst>
            </p:cNvPr>
            <p:cNvSpPr/>
            <p:nvPr/>
          </p:nvSpPr>
          <p:spPr>
            <a:xfrm>
              <a:off x="821257" y="3549147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Favorite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3" name="Rounded rectangle: Create">
              <a:extLst>
                <a:ext uri="{FF2B5EF4-FFF2-40B4-BE49-F238E27FC236}">
                  <a16:creationId xmlns:a16="http://schemas.microsoft.com/office/drawing/2014/main" id="{A4BED882-E5B3-8C1A-D3C3-9C6FD404CCDD}"/>
                </a:ext>
              </a:extLst>
            </p:cNvPr>
            <p:cNvSpPr/>
            <p:nvPr/>
          </p:nvSpPr>
          <p:spPr>
            <a:xfrm>
              <a:off x="821257" y="4549861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 dirty="0">
                  <a:latin typeface="Montserrat ExtraBold" pitchFamily="2" charset="77"/>
                </a:rPr>
                <a:t>Location Link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4" name="Rounded rectangle: Create">
              <a:extLst>
                <a:ext uri="{FF2B5EF4-FFF2-40B4-BE49-F238E27FC236}">
                  <a16:creationId xmlns:a16="http://schemas.microsoft.com/office/drawing/2014/main" id="{1209A624-E511-0050-DDA6-296809629B18}"/>
                </a:ext>
              </a:extLst>
            </p:cNvPr>
            <p:cNvSpPr/>
            <p:nvPr/>
          </p:nvSpPr>
          <p:spPr>
            <a:xfrm>
              <a:off x="821257" y="5488014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 Information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1B15DC6-DBCF-D961-A5D1-D6FC1D61EFD4}"/>
              </a:ext>
            </a:extLst>
          </p:cNvPr>
          <p:cNvGrpSpPr/>
          <p:nvPr/>
        </p:nvGrpSpPr>
        <p:grpSpPr>
          <a:xfrm>
            <a:off x="-15019554" y="3478"/>
            <a:ext cx="11665801" cy="6858000"/>
            <a:chOff x="0" y="0"/>
            <a:chExt cx="11665801" cy="685800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8AD205-7CDF-367A-DD7A-1C200E867ECB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101538 h 6858000"/>
                <a:gd name="connsiteX3" fmla="*/ 11593450 w 11665801"/>
                <a:gd name="connsiteY3" fmla="*/ 5101538 h 6858000"/>
                <a:gd name="connsiteX4" fmla="*/ 11665801 w 11665801"/>
                <a:gd name="connsiteY4" fmla="*/ 5173889 h 6858000"/>
                <a:gd name="connsiteX5" fmla="*/ 11665801 w 11665801"/>
                <a:gd name="connsiteY5" fmla="*/ 5463287 h 6858000"/>
                <a:gd name="connsiteX6" fmla="*/ 11593450 w 11665801"/>
                <a:gd name="connsiteY6" fmla="*/ 5535638 h 6858000"/>
                <a:gd name="connsiteX7" fmla="*/ 11011301 w 11665801"/>
                <a:gd name="connsiteY7" fmla="*/ 5535638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101538"/>
                  </a:lnTo>
                  <a:lnTo>
                    <a:pt x="11593450" y="5101538"/>
                  </a:lnTo>
                  <a:cubicBezTo>
                    <a:pt x="11633408" y="5101538"/>
                    <a:pt x="11665801" y="5133931"/>
                    <a:pt x="11665801" y="5173889"/>
                  </a:cubicBezTo>
                  <a:lnTo>
                    <a:pt x="11665801" y="5463287"/>
                  </a:lnTo>
                  <a:cubicBezTo>
                    <a:pt x="11665801" y="5503245"/>
                    <a:pt x="11633408" y="5535638"/>
                    <a:pt x="11593450" y="5535638"/>
                  </a:cubicBezTo>
                  <a:lnTo>
                    <a:pt x="11011301" y="553563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320837F-3008-3625-B5FD-A05426301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71733" y="1909291"/>
              <a:ext cx="4401671" cy="4178242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DB0D9D-F65A-D9A0-333C-7959F4EDEB5F}"/>
                </a:ext>
              </a:extLst>
            </p:cNvPr>
            <p:cNvSpPr/>
            <p:nvPr/>
          </p:nvSpPr>
          <p:spPr>
            <a:xfrm>
              <a:off x="11130078" y="504320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9.</a:t>
              </a:r>
            </a:p>
          </p:txBody>
        </p:sp>
        <p:sp>
          <p:nvSpPr>
            <p:cNvPr id="69" name="Textbos: Create Your">
              <a:extLst>
                <a:ext uri="{FF2B5EF4-FFF2-40B4-BE49-F238E27FC236}">
                  <a16:creationId xmlns:a16="http://schemas.microsoft.com/office/drawing/2014/main" id="{3E3D0900-FFFF-586C-1F8E-FFDBA46FB874}"/>
                </a:ext>
              </a:extLst>
            </p:cNvPr>
            <p:cNvSpPr txBox="1"/>
            <p:nvPr/>
          </p:nvSpPr>
          <p:spPr>
            <a:xfrm>
              <a:off x="493865" y="912971"/>
              <a:ext cx="6993261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FAVORITES SCREEN</a:t>
              </a:r>
            </a:p>
          </p:txBody>
        </p:sp>
        <p:sp>
          <p:nvSpPr>
            <p:cNvPr id="70" name="Rounded rectangle: Create">
              <a:extLst>
                <a:ext uri="{FF2B5EF4-FFF2-40B4-BE49-F238E27FC236}">
                  <a16:creationId xmlns:a16="http://schemas.microsoft.com/office/drawing/2014/main" id="{472F75A7-3925-74EB-91F0-59AC3BBADC0C}"/>
                </a:ext>
              </a:extLst>
            </p:cNvPr>
            <p:cNvSpPr/>
            <p:nvPr/>
          </p:nvSpPr>
          <p:spPr>
            <a:xfrm>
              <a:off x="822365" y="2716561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In Favorite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ED4CF46-B6FE-513C-3961-49F5980A8C8A}"/>
              </a:ext>
            </a:extLst>
          </p:cNvPr>
          <p:cNvGrpSpPr/>
          <p:nvPr/>
        </p:nvGrpSpPr>
        <p:grpSpPr>
          <a:xfrm>
            <a:off x="-15766268" y="6668"/>
            <a:ext cx="11800555" cy="6858000"/>
            <a:chOff x="0" y="0"/>
            <a:chExt cx="11800555" cy="685800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C87FCDF-1A8B-68BF-4D3A-4D7AB24E3CF1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755334 h 6858000"/>
                <a:gd name="connsiteX3" fmla="*/ 11593450 w 11665801"/>
                <a:gd name="connsiteY3" fmla="*/ 5755334 h 6858000"/>
                <a:gd name="connsiteX4" fmla="*/ 11665801 w 11665801"/>
                <a:gd name="connsiteY4" fmla="*/ 5827685 h 6858000"/>
                <a:gd name="connsiteX5" fmla="*/ 11665801 w 11665801"/>
                <a:gd name="connsiteY5" fmla="*/ 6117083 h 6858000"/>
                <a:gd name="connsiteX6" fmla="*/ 11593450 w 11665801"/>
                <a:gd name="connsiteY6" fmla="*/ 6189434 h 6858000"/>
                <a:gd name="connsiteX7" fmla="*/ 11011301 w 11665801"/>
                <a:gd name="connsiteY7" fmla="*/ 6189434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755334"/>
                  </a:lnTo>
                  <a:lnTo>
                    <a:pt x="11593450" y="5755334"/>
                  </a:lnTo>
                  <a:cubicBezTo>
                    <a:pt x="11633408" y="5755334"/>
                    <a:pt x="11665801" y="5787727"/>
                    <a:pt x="11665801" y="5827685"/>
                  </a:cubicBezTo>
                  <a:lnTo>
                    <a:pt x="11665801" y="6117083"/>
                  </a:lnTo>
                  <a:cubicBezTo>
                    <a:pt x="11665801" y="6157041"/>
                    <a:pt x="11633408" y="6189434"/>
                    <a:pt x="11593450" y="6189434"/>
                  </a:cubicBezTo>
                  <a:lnTo>
                    <a:pt x="11011301" y="618943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E7333AE-EB24-DFC1-E0F5-0F24D89BF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64446" y="1713152"/>
              <a:ext cx="4438554" cy="4229574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DD13A45-ED85-0979-4AF3-5322FBBF365D}"/>
                </a:ext>
              </a:extLst>
            </p:cNvPr>
            <p:cNvSpPr/>
            <p:nvPr/>
          </p:nvSpPr>
          <p:spPr>
            <a:xfrm>
              <a:off x="10943926" y="5543787"/>
              <a:ext cx="856629" cy="79787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44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Textbos: Create Your">
              <a:extLst>
                <a:ext uri="{FF2B5EF4-FFF2-40B4-BE49-F238E27FC236}">
                  <a16:creationId xmlns:a16="http://schemas.microsoft.com/office/drawing/2014/main" id="{14A9DF8E-E6A3-CF5B-2067-CF956487343B}"/>
                </a:ext>
              </a:extLst>
            </p:cNvPr>
            <p:cNvSpPr txBox="1"/>
            <p:nvPr/>
          </p:nvSpPr>
          <p:spPr>
            <a:xfrm>
              <a:off x="87465" y="811371"/>
              <a:ext cx="10345140" cy="588431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FAVORITE TOURIST-PLACE SCREEN</a:t>
              </a:r>
            </a:p>
          </p:txBody>
        </p:sp>
        <p:sp>
          <p:nvSpPr>
            <p:cNvPr id="76" name="Rounded rectangle: Create">
              <a:extLst>
                <a:ext uri="{FF2B5EF4-FFF2-40B4-BE49-F238E27FC236}">
                  <a16:creationId xmlns:a16="http://schemas.microsoft.com/office/drawing/2014/main" id="{7173FA17-535F-678B-1A23-D234DC28A8F5}"/>
                </a:ext>
              </a:extLst>
            </p:cNvPr>
            <p:cNvSpPr/>
            <p:nvPr/>
          </p:nvSpPr>
          <p:spPr>
            <a:xfrm>
              <a:off x="737698" y="2536792"/>
              <a:ext cx="3504102" cy="8922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Screen </a:t>
              </a:r>
              <a:r>
                <a:rPr lang="en-US" sz="1600" b="1" kern="0" spc="300" dirty="0">
                  <a:latin typeface="Montserrat ExtraBold" pitchFamily="2" charset="77"/>
                </a:rPr>
                <a:t>T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o </a:t>
              </a:r>
              <a:r>
                <a:rPr lang="en-US" sz="1600" b="1" kern="0" spc="300" dirty="0">
                  <a:latin typeface="Montserrat ExtraBold" pitchFamily="2" charset="77"/>
                </a:rPr>
                <a:t>D</a:t>
              </a:r>
              <a:r>
                <a:rPr kumimoji="0" lang="en-US" sz="1600" b="1" i="0" u="none" strike="noStrike" kern="0" cap="none" spc="30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isplay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</a:t>
              </a:r>
              <a:r>
                <a:rPr lang="en-US" sz="1600" b="1" kern="0" spc="300" dirty="0">
                  <a:latin typeface="Montserrat ExtraBold" pitchFamily="2" charset="77"/>
                </a:rPr>
                <a:t>U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ser’s Favorite Places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66C46E0-4D8B-2F6F-E3D6-4124070B4A10}"/>
              </a:ext>
            </a:extLst>
          </p:cNvPr>
          <p:cNvGrpSpPr/>
          <p:nvPr/>
        </p:nvGrpSpPr>
        <p:grpSpPr>
          <a:xfrm>
            <a:off x="-16528962" y="5743"/>
            <a:ext cx="11723017" cy="6858000"/>
            <a:chOff x="0" y="0"/>
            <a:chExt cx="11723017" cy="6858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4CD71DE-A2F7-F3E6-9744-A42FE74F8002}"/>
                </a:ext>
              </a:extLst>
            </p:cNvPr>
            <p:cNvSpPr/>
            <p:nvPr/>
          </p:nvSpPr>
          <p:spPr>
            <a:xfrm>
              <a:off x="0" y="0"/>
              <a:ext cx="11655640" cy="6858000"/>
            </a:xfrm>
            <a:custGeom>
              <a:avLst/>
              <a:gdLst>
                <a:gd name="connsiteX0" fmla="*/ 0 w 11655640"/>
                <a:gd name="connsiteY0" fmla="*/ 0 h 6858000"/>
                <a:gd name="connsiteX1" fmla="*/ 11011301 w 11655640"/>
                <a:gd name="connsiteY1" fmla="*/ 0 h 6858000"/>
                <a:gd name="connsiteX2" fmla="*/ 11011301 w 11655640"/>
                <a:gd name="connsiteY2" fmla="*/ 6327850 h 6858000"/>
                <a:gd name="connsiteX3" fmla="*/ 11583289 w 11655640"/>
                <a:gd name="connsiteY3" fmla="*/ 6327850 h 6858000"/>
                <a:gd name="connsiteX4" fmla="*/ 11655640 w 11655640"/>
                <a:gd name="connsiteY4" fmla="*/ 6400201 h 6858000"/>
                <a:gd name="connsiteX5" fmla="*/ 11655640 w 11655640"/>
                <a:gd name="connsiteY5" fmla="*/ 6689599 h 6858000"/>
                <a:gd name="connsiteX6" fmla="*/ 11583289 w 11655640"/>
                <a:gd name="connsiteY6" fmla="*/ 6761950 h 6858000"/>
                <a:gd name="connsiteX7" fmla="*/ 11011301 w 11655640"/>
                <a:gd name="connsiteY7" fmla="*/ 6761950 h 6858000"/>
                <a:gd name="connsiteX8" fmla="*/ 11011301 w 11655640"/>
                <a:gd name="connsiteY8" fmla="*/ 6858000 h 6858000"/>
                <a:gd name="connsiteX9" fmla="*/ 0 w 1165564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564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6327850"/>
                  </a:lnTo>
                  <a:lnTo>
                    <a:pt x="11583289" y="6327850"/>
                  </a:lnTo>
                  <a:cubicBezTo>
                    <a:pt x="11623247" y="6327850"/>
                    <a:pt x="11655640" y="6360243"/>
                    <a:pt x="11655640" y="6400201"/>
                  </a:cubicBezTo>
                  <a:lnTo>
                    <a:pt x="11655640" y="6689599"/>
                  </a:lnTo>
                  <a:cubicBezTo>
                    <a:pt x="11655640" y="6729557"/>
                    <a:pt x="11623247" y="6761950"/>
                    <a:pt x="11583289" y="6761950"/>
                  </a:cubicBezTo>
                  <a:lnTo>
                    <a:pt x="11011301" y="67619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543DB55-A7C9-5A01-7C8D-CEECCC253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74779" y="1600595"/>
              <a:ext cx="4529748" cy="4336882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681F154-ADF5-2D92-3947-9E391587709D}"/>
                </a:ext>
              </a:extLst>
            </p:cNvPr>
            <p:cNvSpPr/>
            <p:nvPr/>
          </p:nvSpPr>
          <p:spPr>
            <a:xfrm>
              <a:off x="10972800" y="6273225"/>
              <a:ext cx="7502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11.</a:t>
              </a:r>
              <a:endPara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Textbos: Create Your">
              <a:extLst>
                <a:ext uri="{FF2B5EF4-FFF2-40B4-BE49-F238E27FC236}">
                  <a16:creationId xmlns:a16="http://schemas.microsoft.com/office/drawing/2014/main" id="{F7E475F9-9131-87F0-65C2-CB6FA2C65B92}"/>
                </a:ext>
              </a:extLst>
            </p:cNvPr>
            <p:cNvSpPr txBox="1"/>
            <p:nvPr/>
          </p:nvSpPr>
          <p:spPr>
            <a:xfrm>
              <a:off x="493865" y="912971"/>
              <a:ext cx="6380914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>
                  <a:latin typeface="Montserrat" panose="00000500000000000000" pitchFamily="2" charset="0"/>
                </a:rPr>
                <a:t>PROFILE SCREEN</a:t>
              </a:r>
              <a:endParaRPr lang="en-US" sz="4800" b="1" u="sng" dirty="0">
                <a:latin typeface="Montserrat" panose="00000500000000000000" pitchFamily="2" charset="0"/>
              </a:endParaRPr>
            </a:p>
          </p:txBody>
        </p:sp>
        <p:sp>
          <p:nvSpPr>
            <p:cNvPr id="82" name="Rounded rectangle: Create">
              <a:extLst>
                <a:ext uri="{FF2B5EF4-FFF2-40B4-BE49-F238E27FC236}">
                  <a16:creationId xmlns:a16="http://schemas.microsoft.com/office/drawing/2014/main" id="{9FF2B782-5D89-7D28-DBAC-5780E2925D2A}"/>
                </a:ext>
              </a:extLst>
            </p:cNvPr>
            <p:cNvSpPr/>
            <p:nvPr/>
          </p:nvSpPr>
          <p:spPr>
            <a:xfrm>
              <a:off x="984930" y="2752600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User’s Profile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3" name="Rounded rectangle: Create">
              <a:extLst>
                <a:ext uri="{FF2B5EF4-FFF2-40B4-BE49-F238E27FC236}">
                  <a16:creationId xmlns:a16="http://schemas.microsoft.com/office/drawing/2014/main" id="{25A00EAE-DA0F-D33C-DFB6-FBB89F7E5450}"/>
                </a:ext>
              </a:extLst>
            </p:cNvPr>
            <p:cNvSpPr/>
            <p:nvPr/>
          </p:nvSpPr>
          <p:spPr>
            <a:xfrm>
              <a:off x="958849" y="3545282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>
                  <a:latin typeface="Montserrat ExtraBold" pitchFamily="2" charset="77"/>
                </a:rPr>
                <a:t>Profile Details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4" name="Rounded rectangle: Create">
              <a:extLst>
                <a:ext uri="{FF2B5EF4-FFF2-40B4-BE49-F238E27FC236}">
                  <a16:creationId xmlns:a16="http://schemas.microsoft.com/office/drawing/2014/main" id="{04E8B95C-F053-113C-121D-0340016892A4}"/>
                </a:ext>
              </a:extLst>
            </p:cNvPr>
            <p:cNvSpPr/>
            <p:nvPr/>
          </p:nvSpPr>
          <p:spPr>
            <a:xfrm>
              <a:off x="958850" y="4342680"/>
              <a:ext cx="2546349" cy="5556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>
                  <a:latin typeface="Montserrat ExtraBold" pitchFamily="2" charset="77"/>
                </a:rPr>
                <a:t>Edit Profile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5" name="Rounded rectangle: Create">
              <a:extLst>
                <a:ext uri="{FF2B5EF4-FFF2-40B4-BE49-F238E27FC236}">
                  <a16:creationId xmlns:a16="http://schemas.microsoft.com/office/drawing/2014/main" id="{448853B9-5741-6096-87D0-F2FFD47A9D13}"/>
                </a:ext>
              </a:extLst>
            </p:cNvPr>
            <p:cNvSpPr/>
            <p:nvPr/>
          </p:nvSpPr>
          <p:spPr>
            <a:xfrm>
              <a:off x="958850" y="5140079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4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About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6" name="Rounded rectangle: Create">
              <a:extLst>
                <a:ext uri="{FF2B5EF4-FFF2-40B4-BE49-F238E27FC236}">
                  <a16:creationId xmlns:a16="http://schemas.microsoft.com/office/drawing/2014/main" id="{B1AA7C4D-010C-584D-74E9-276E800FC6AD}"/>
                </a:ext>
              </a:extLst>
            </p:cNvPr>
            <p:cNvSpPr/>
            <p:nvPr/>
          </p:nvSpPr>
          <p:spPr>
            <a:xfrm>
              <a:off x="958850" y="5937477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5. </a:t>
              </a:r>
              <a:r>
                <a:rPr lang="en-US" sz="1600" b="1" kern="0" spc="300">
                  <a:latin typeface="Montserrat ExtraBold" pitchFamily="2" charset="77"/>
                </a:rPr>
                <a:t>Support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7" name="Rounded rectangle: Create">
              <a:extLst>
                <a:ext uri="{FF2B5EF4-FFF2-40B4-BE49-F238E27FC236}">
                  <a16:creationId xmlns:a16="http://schemas.microsoft.com/office/drawing/2014/main" id="{F903391A-208E-BC80-C0E6-A0A9B8E32298}"/>
                </a:ext>
              </a:extLst>
            </p:cNvPr>
            <p:cNvSpPr/>
            <p:nvPr/>
          </p:nvSpPr>
          <p:spPr>
            <a:xfrm>
              <a:off x="3726811" y="3545701"/>
              <a:ext cx="2546349" cy="55518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7. </a:t>
              </a:r>
              <a:r>
                <a:rPr lang="en-US" sz="1600" b="1" kern="0" spc="300">
                  <a:latin typeface="Montserrat ExtraBold" pitchFamily="2" charset="77"/>
                </a:rPr>
                <a:t>LOGOUT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8" name="Rounded rectangle: Create">
              <a:extLst>
                <a:ext uri="{FF2B5EF4-FFF2-40B4-BE49-F238E27FC236}">
                  <a16:creationId xmlns:a16="http://schemas.microsoft.com/office/drawing/2014/main" id="{C07328DA-D523-3C16-AF24-81D95419988F}"/>
                </a:ext>
              </a:extLst>
            </p:cNvPr>
            <p:cNvSpPr/>
            <p:nvPr/>
          </p:nvSpPr>
          <p:spPr>
            <a:xfrm>
              <a:off x="3726810" y="2750018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6. </a:t>
              </a:r>
              <a:r>
                <a:rPr lang="en-US" sz="1600" b="1" kern="0" spc="300">
                  <a:latin typeface="Montserrat ExtraBold" pitchFamily="2" charset="77"/>
                </a:rPr>
                <a:t>Contact Us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9979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258C3C-A80E-E0AF-383D-F42CFB9455B3}"/>
              </a:ext>
            </a:extLst>
          </p:cNvPr>
          <p:cNvGrpSpPr/>
          <p:nvPr/>
        </p:nvGrpSpPr>
        <p:grpSpPr>
          <a:xfrm>
            <a:off x="519532" y="0"/>
            <a:ext cx="11698135" cy="6858000"/>
            <a:chOff x="0" y="0"/>
            <a:chExt cx="11698135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4FDEB23-0C5D-FE2F-DE1E-D174CD7FB497}"/>
                </a:ext>
              </a:extLst>
            </p:cNvPr>
            <p:cNvSpPr/>
            <p:nvPr/>
          </p:nvSpPr>
          <p:spPr>
            <a:xfrm>
              <a:off x="0" y="0"/>
              <a:ext cx="11698135" cy="6858000"/>
            </a:xfrm>
            <a:custGeom>
              <a:avLst/>
              <a:gdLst>
                <a:gd name="connsiteX0" fmla="*/ 0 w 11698135"/>
                <a:gd name="connsiteY0" fmla="*/ 0 h 6858000"/>
                <a:gd name="connsiteX1" fmla="*/ 11011301 w 11698135"/>
                <a:gd name="connsiteY1" fmla="*/ 0 h 6858000"/>
                <a:gd name="connsiteX2" fmla="*/ 11011301 w 11698135"/>
                <a:gd name="connsiteY2" fmla="*/ 89973 h 6858000"/>
                <a:gd name="connsiteX3" fmla="*/ 11625784 w 11698135"/>
                <a:gd name="connsiteY3" fmla="*/ 89973 h 6858000"/>
                <a:gd name="connsiteX4" fmla="*/ 11698135 w 11698135"/>
                <a:gd name="connsiteY4" fmla="*/ 162324 h 6858000"/>
                <a:gd name="connsiteX5" fmla="*/ 11698135 w 11698135"/>
                <a:gd name="connsiteY5" fmla="*/ 451722 h 6858000"/>
                <a:gd name="connsiteX6" fmla="*/ 11625784 w 11698135"/>
                <a:gd name="connsiteY6" fmla="*/ 524073 h 6858000"/>
                <a:gd name="connsiteX7" fmla="*/ 11011301 w 11698135"/>
                <a:gd name="connsiteY7" fmla="*/ 524073 h 6858000"/>
                <a:gd name="connsiteX8" fmla="*/ 11011301 w 11698135"/>
                <a:gd name="connsiteY8" fmla="*/ 6858000 h 6858000"/>
                <a:gd name="connsiteX9" fmla="*/ 0 w 1169813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98135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89973"/>
                  </a:lnTo>
                  <a:lnTo>
                    <a:pt x="11625784" y="89973"/>
                  </a:lnTo>
                  <a:cubicBezTo>
                    <a:pt x="11665742" y="89973"/>
                    <a:pt x="11698135" y="122366"/>
                    <a:pt x="11698135" y="162324"/>
                  </a:cubicBezTo>
                  <a:lnTo>
                    <a:pt x="11698135" y="451722"/>
                  </a:lnTo>
                  <a:cubicBezTo>
                    <a:pt x="11698135" y="491680"/>
                    <a:pt x="11665742" y="524073"/>
                    <a:pt x="11625784" y="524073"/>
                  </a:cubicBezTo>
                  <a:lnTo>
                    <a:pt x="11011301" y="524073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4BEB4C0-2B76-F447-610B-972C974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000" y="1346963"/>
              <a:ext cx="3739438" cy="4534948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4" name="Textbos: Create Your">
              <a:extLst>
                <a:ext uri="{FF2B5EF4-FFF2-40B4-BE49-F238E27FC236}">
                  <a16:creationId xmlns:a16="http://schemas.microsoft.com/office/drawing/2014/main" id="{A8C73FD6-5633-3ED2-576F-2DC887C2119E}"/>
                </a:ext>
              </a:extLst>
            </p:cNvPr>
            <p:cNvSpPr txBox="1"/>
            <p:nvPr/>
          </p:nvSpPr>
          <p:spPr>
            <a:xfrm>
              <a:off x="1940503" y="912971"/>
              <a:ext cx="5595443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SPLASH SCREEN</a:t>
              </a:r>
            </a:p>
          </p:txBody>
        </p:sp>
        <p:sp>
          <p:nvSpPr>
            <p:cNvPr id="6" name="Rounded rectangle: Create">
              <a:extLst>
                <a:ext uri="{FF2B5EF4-FFF2-40B4-BE49-F238E27FC236}">
                  <a16:creationId xmlns:a16="http://schemas.microsoft.com/office/drawing/2014/main" id="{65400F24-3079-03F1-06DD-FF40E32C9F2B}"/>
                </a:ext>
              </a:extLst>
            </p:cNvPr>
            <p:cNvSpPr/>
            <p:nvPr/>
          </p:nvSpPr>
          <p:spPr>
            <a:xfrm>
              <a:off x="2401205" y="254474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Animated Initial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2809D1-0036-1950-CAE4-93156594F917}"/>
                </a:ext>
              </a:extLst>
            </p:cNvPr>
            <p:cNvSpPr/>
            <p:nvPr/>
          </p:nvSpPr>
          <p:spPr>
            <a:xfrm>
              <a:off x="11162412" y="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008904-149D-4FAB-B4ED-89991F3316E6}"/>
              </a:ext>
            </a:extLst>
          </p:cNvPr>
          <p:cNvGrpSpPr/>
          <p:nvPr/>
        </p:nvGrpSpPr>
        <p:grpSpPr>
          <a:xfrm>
            <a:off x="557913" y="6668"/>
            <a:ext cx="11665800" cy="6858000"/>
            <a:chOff x="-1" y="0"/>
            <a:chExt cx="116658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29B76F1-F39D-818B-AF7D-822446048F2F}"/>
                </a:ext>
              </a:extLst>
            </p:cNvPr>
            <p:cNvSpPr/>
            <p:nvPr/>
          </p:nvSpPr>
          <p:spPr>
            <a:xfrm>
              <a:off x="-1" y="0"/>
              <a:ext cx="11665800" cy="6858000"/>
            </a:xfrm>
            <a:custGeom>
              <a:avLst/>
              <a:gdLst>
                <a:gd name="connsiteX0" fmla="*/ 0 w 11665800"/>
                <a:gd name="connsiteY0" fmla="*/ 0 h 6858000"/>
                <a:gd name="connsiteX1" fmla="*/ 11011301 w 11665800"/>
                <a:gd name="connsiteY1" fmla="*/ 0 h 6858000"/>
                <a:gd name="connsiteX2" fmla="*/ 11011301 w 11665800"/>
                <a:gd name="connsiteY2" fmla="*/ 586972 h 6858000"/>
                <a:gd name="connsiteX3" fmla="*/ 11593449 w 11665800"/>
                <a:gd name="connsiteY3" fmla="*/ 586972 h 6858000"/>
                <a:gd name="connsiteX4" fmla="*/ 11665800 w 11665800"/>
                <a:gd name="connsiteY4" fmla="*/ 659323 h 6858000"/>
                <a:gd name="connsiteX5" fmla="*/ 11665800 w 11665800"/>
                <a:gd name="connsiteY5" fmla="*/ 948721 h 6858000"/>
                <a:gd name="connsiteX6" fmla="*/ 11593449 w 11665800"/>
                <a:gd name="connsiteY6" fmla="*/ 1021072 h 6858000"/>
                <a:gd name="connsiteX7" fmla="*/ 11011301 w 11665800"/>
                <a:gd name="connsiteY7" fmla="*/ 1021072 h 6858000"/>
                <a:gd name="connsiteX8" fmla="*/ 11011301 w 11665800"/>
                <a:gd name="connsiteY8" fmla="*/ 6858000 h 6858000"/>
                <a:gd name="connsiteX9" fmla="*/ 0 w 1166580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86972"/>
                  </a:lnTo>
                  <a:lnTo>
                    <a:pt x="11593449" y="586972"/>
                  </a:lnTo>
                  <a:cubicBezTo>
                    <a:pt x="11633407" y="586972"/>
                    <a:pt x="11665800" y="619365"/>
                    <a:pt x="11665800" y="659323"/>
                  </a:cubicBezTo>
                  <a:lnTo>
                    <a:pt x="11665800" y="948721"/>
                  </a:lnTo>
                  <a:cubicBezTo>
                    <a:pt x="11665800" y="988679"/>
                    <a:pt x="11633407" y="1021072"/>
                    <a:pt x="11593449" y="1021072"/>
                  </a:cubicBezTo>
                  <a:lnTo>
                    <a:pt x="11011301" y="102107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DFBD67-29E1-E125-75CA-17D4FB9C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8320" y="1815549"/>
              <a:ext cx="3999111" cy="405603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6DFA7A-D85E-579D-7221-45D38689806F}"/>
                </a:ext>
              </a:extLst>
            </p:cNvPr>
            <p:cNvSpPr/>
            <p:nvPr/>
          </p:nvSpPr>
          <p:spPr>
            <a:xfrm>
              <a:off x="11120431" y="538577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Textbos: Create Your">
              <a:extLst>
                <a:ext uri="{FF2B5EF4-FFF2-40B4-BE49-F238E27FC236}">
                  <a16:creationId xmlns:a16="http://schemas.microsoft.com/office/drawing/2014/main" id="{AFBF6778-BD74-0A6D-9374-00B03683D2DE}"/>
                </a:ext>
              </a:extLst>
            </p:cNvPr>
            <p:cNvSpPr txBox="1"/>
            <p:nvPr/>
          </p:nvSpPr>
          <p:spPr>
            <a:xfrm>
              <a:off x="1279996" y="807532"/>
              <a:ext cx="8220555" cy="5884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SIGN-IN &amp; SIGN-UP SCREEN</a:t>
              </a:r>
            </a:p>
          </p:txBody>
        </p:sp>
        <p:sp>
          <p:nvSpPr>
            <p:cNvPr id="16" name="Rounded rectangle: Create">
              <a:extLst>
                <a:ext uri="{FF2B5EF4-FFF2-40B4-BE49-F238E27FC236}">
                  <a16:creationId xmlns:a16="http://schemas.microsoft.com/office/drawing/2014/main" id="{04163D26-B089-8E9F-CC97-26B8613E58FF}"/>
                </a:ext>
              </a:extLst>
            </p:cNvPr>
            <p:cNvSpPr/>
            <p:nvPr/>
          </p:nvSpPr>
          <p:spPr>
            <a:xfrm>
              <a:off x="2811288" y="2383795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Sign-In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17" name="Rounded rectangle: Create">
              <a:extLst>
                <a:ext uri="{FF2B5EF4-FFF2-40B4-BE49-F238E27FC236}">
                  <a16:creationId xmlns:a16="http://schemas.microsoft.com/office/drawing/2014/main" id="{58F48F04-9236-BF98-D45F-A7E0653140A0}"/>
                </a:ext>
              </a:extLst>
            </p:cNvPr>
            <p:cNvSpPr/>
            <p:nvPr/>
          </p:nvSpPr>
          <p:spPr>
            <a:xfrm>
              <a:off x="2811288" y="3579446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Sign-Un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FC91A2-0505-430B-9E64-17C8038DB2F0}"/>
              </a:ext>
            </a:extLst>
          </p:cNvPr>
          <p:cNvGrpSpPr/>
          <p:nvPr/>
        </p:nvGrpSpPr>
        <p:grpSpPr>
          <a:xfrm>
            <a:off x="-9724993" y="6668"/>
            <a:ext cx="11665804" cy="6858000"/>
            <a:chOff x="-1" y="0"/>
            <a:chExt cx="11665804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2C2DFCE-CAFF-CF33-D2FC-F822AA95BDA7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175412 h 6858000"/>
                <a:gd name="connsiteX3" fmla="*/ 11593453 w 11665804"/>
                <a:gd name="connsiteY3" fmla="*/ 1175412 h 6858000"/>
                <a:gd name="connsiteX4" fmla="*/ 11665804 w 11665804"/>
                <a:gd name="connsiteY4" fmla="*/ 1247763 h 6858000"/>
                <a:gd name="connsiteX5" fmla="*/ 11665804 w 11665804"/>
                <a:gd name="connsiteY5" fmla="*/ 1537161 h 6858000"/>
                <a:gd name="connsiteX6" fmla="*/ 11593453 w 11665804"/>
                <a:gd name="connsiteY6" fmla="*/ 1609512 h 6858000"/>
                <a:gd name="connsiteX7" fmla="*/ 11011301 w 11665804"/>
                <a:gd name="connsiteY7" fmla="*/ 1609512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175412"/>
                  </a:lnTo>
                  <a:lnTo>
                    <a:pt x="11593453" y="1175412"/>
                  </a:lnTo>
                  <a:cubicBezTo>
                    <a:pt x="11633411" y="1175412"/>
                    <a:pt x="11665804" y="1207805"/>
                    <a:pt x="11665804" y="1247763"/>
                  </a:cubicBezTo>
                  <a:lnTo>
                    <a:pt x="11665804" y="1537161"/>
                  </a:lnTo>
                  <a:cubicBezTo>
                    <a:pt x="11665804" y="1577119"/>
                    <a:pt x="11633411" y="1609512"/>
                    <a:pt x="11593453" y="1609512"/>
                  </a:cubicBezTo>
                  <a:lnTo>
                    <a:pt x="11011301" y="160951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59B1C58-5FEE-97CF-ADCE-6F70352B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7659" y="1166310"/>
              <a:ext cx="4528144" cy="452537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9924BD-D552-4CBE-07C8-859DAA7D6B95}"/>
                </a:ext>
              </a:extLst>
            </p:cNvPr>
            <p:cNvSpPr/>
            <p:nvPr/>
          </p:nvSpPr>
          <p:spPr>
            <a:xfrm>
              <a:off x="11130080" y="107759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3.</a:t>
              </a:r>
            </a:p>
          </p:txBody>
        </p:sp>
        <p:sp>
          <p:nvSpPr>
            <p:cNvPr id="22" name="Textbos: Create Your">
              <a:extLst>
                <a:ext uri="{FF2B5EF4-FFF2-40B4-BE49-F238E27FC236}">
                  <a16:creationId xmlns:a16="http://schemas.microsoft.com/office/drawing/2014/main" id="{C540DC5D-8E6F-359B-974D-FEA56DF7AA64}"/>
                </a:ext>
              </a:extLst>
            </p:cNvPr>
            <p:cNvSpPr txBox="1"/>
            <p:nvPr/>
          </p:nvSpPr>
          <p:spPr>
            <a:xfrm>
              <a:off x="526197" y="974743"/>
              <a:ext cx="6318396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SIGN-UP SCREEN</a:t>
              </a:r>
            </a:p>
          </p:txBody>
        </p:sp>
        <p:sp>
          <p:nvSpPr>
            <p:cNvPr id="23" name="Rounded rectangle: Create">
              <a:extLst>
                <a:ext uri="{FF2B5EF4-FFF2-40B4-BE49-F238E27FC236}">
                  <a16:creationId xmlns:a16="http://schemas.microsoft.com/office/drawing/2014/main" id="{AEB9F212-EAC5-A048-2F2E-69699C368845}"/>
                </a:ext>
              </a:extLst>
            </p:cNvPr>
            <p:cNvSpPr/>
            <p:nvPr/>
          </p:nvSpPr>
          <p:spPr>
            <a:xfrm>
              <a:off x="873165" y="2626071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Registration Form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24" name="Rounded rectangle: Create">
              <a:extLst>
                <a:ext uri="{FF2B5EF4-FFF2-40B4-BE49-F238E27FC236}">
                  <a16:creationId xmlns:a16="http://schemas.microsoft.com/office/drawing/2014/main" id="{953BDC94-CFAB-1AF3-3A9D-CE0824AA20BC}"/>
                </a:ext>
              </a:extLst>
            </p:cNvPr>
            <p:cNvSpPr/>
            <p:nvPr/>
          </p:nvSpPr>
          <p:spPr>
            <a:xfrm>
              <a:off x="873165" y="3725333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Sign</a:t>
              </a:r>
              <a:r>
                <a:rPr lang="en-US" sz="1600" b="1" kern="0" spc="300" dirty="0">
                  <a:latin typeface="Montserrat ExtraBold" pitchFamily="2" charset="77"/>
                </a:rPr>
                <a:t>-Up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AF00F9-DFCA-17E4-F87E-35AEEA76FC6B}"/>
              </a:ext>
            </a:extLst>
          </p:cNvPr>
          <p:cNvGrpSpPr/>
          <p:nvPr/>
        </p:nvGrpSpPr>
        <p:grpSpPr>
          <a:xfrm>
            <a:off x="-10507648" y="6092"/>
            <a:ext cx="11665804" cy="6858000"/>
            <a:chOff x="-1" y="0"/>
            <a:chExt cx="11665804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6E278A-4611-024B-AA31-A25DE2E4C0EE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830388 h 6858000"/>
                <a:gd name="connsiteX3" fmla="*/ 11593453 w 11665804"/>
                <a:gd name="connsiteY3" fmla="*/ 1830388 h 6858000"/>
                <a:gd name="connsiteX4" fmla="*/ 11665804 w 11665804"/>
                <a:gd name="connsiteY4" fmla="*/ 1902739 h 6858000"/>
                <a:gd name="connsiteX5" fmla="*/ 11665804 w 11665804"/>
                <a:gd name="connsiteY5" fmla="*/ 2192137 h 6858000"/>
                <a:gd name="connsiteX6" fmla="*/ 11593453 w 11665804"/>
                <a:gd name="connsiteY6" fmla="*/ 2264488 h 6858000"/>
                <a:gd name="connsiteX7" fmla="*/ 11011301 w 11665804"/>
                <a:gd name="connsiteY7" fmla="*/ 2264488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830388"/>
                  </a:lnTo>
                  <a:lnTo>
                    <a:pt x="11593453" y="1830388"/>
                  </a:lnTo>
                  <a:cubicBezTo>
                    <a:pt x="11633411" y="1830388"/>
                    <a:pt x="11665804" y="1862781"/>
                    <a:pt x="11665804" y="1902739"/>
                  </a:cubicBezTo>
                  <a:lnTo>
                    <a:pt x="11665804" y="2192137"/>
                  </a:lnTo>
                  <a:cubicBezTo>
                    <a:pt x="11665804" y="2232095"/>
                    <a:pt x="11633411" y="2264488"/>
                    <a:pt x="11593453" y="2264488"/>
                  </a:cubicBezTo>
                  <a:lnTo>
                    <a:pt x="11011301" y="226448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F8FEE4-D1E1-84C2-FB6D-C00D494ED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0378" y="1732110"/>
              <a:ext cx="3903821" cy="3958995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21A92-BF12-BB70-30AC-E6231B41C3A1}"/>
                </a:ext>
              </a:extLst>
            </p:cNvPr>
            <p:cNvSpPr/>
            <p:nvPr/>
          </p:nvSpPr>
          <p:spPr>
            <a:xfrm>
              <a:off x="11130080" y="173211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4.</a:t>
              </a:r>
            </a:p>
          </p:txBody>
        </p:sp>
        <p:sp>
          <p:nvSpPr>
            <p:cNvPr id="29" name="Textbos: Create Your">
              <a:extLst>
                <a:ext uri="{FF2B5EF4-FFF2-40B4-BE49-F238E27FC236}">
                  <a16:creationId xmlns:a16="http://schemas.microsoft.com/office/drawing/2014/main" id="{ED6602AD-1E67-9AC4-7C4F-D3F306C67148}"/>
                </a:ext>
              </a:extLst>
            </p:cNvPr>
            <p:cNvSpPr txBox="1"/>
            <p:nvPr/>
          </p:nvSpPr>
          <p:spPr>
            <a:xfrm>
              <a:off x="526197" y="963771"/>
              <a:ext cx="6081152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SIGN-IN SCREEN</a:t>
              </a:r>
            </a:p>
          </p:txBody>
        </p:sp>
        <p:sp>
          <p:nvSpPr>
            <p:cNvPr id="30" name="Rounded rectangle: Create">
              <a:extLst>
                <a:ext uri="{FF2B5EF4-FFF2-40B4-BE49-F238E27FC236}">
                  <a16:creationId xmlns:a16="http://schemas.microsoft.com/office/drawing/2014/main" id="{510D4169-021D-EA3C-02F4-A7C82DDAF5BB}"/>
                </a:ext>
              </a:extLst>
            </p:cNvPr>
            <p:cNvSpPr/>
            <p:nvPr/>
          </p:nvSpPr>
          <p:spPr>
            <a:xfrm>
              <a:off x="873164" y="2329007"/>
              <a:ext cx="3055367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1" name="Rounded rectangle: Create">
              <a:extLst>
                <a:ext uri="{FF2B5EF4-FFF2-40B4-BE49-F238E27FC236}">
                  <a16:creationId xmlns:a16="http://schemas.microsoft.com/office/drawing/2014/main" id="{FD844195-4EBF-3778-7A24-86F22FEC7293}"/>
                </a:ext>
              </a:extLst>
            </p:cNvPr>
            <p:cNvSpPr/>
            <p:nvPr/>
          </p:nvSpPr>
          <p:spPr>
            <a:xfrm>
              <a:off x="873163" y="3315030"/>
              <a:ext cx="305536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 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IN" sz="1400" b="1" kern="0" spc="300" dirty="0">
                  <a:latin typeface="Montserrat ExtraBold" pitchFamily="2" charset="77"/>
                </a:rPr>
                <a:t>Recover password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2" name="Rounded rectangle: Create">
              <a:extLst>
                <a:ext uri="{FF2B5EF4-FFF2-40B4-BE49-F238E27FC236}">
                  <a16:creationId xmlns:a16="http://schemas.microsoft.com/office/drawing/2014/main" id="{F5E85BBA-EAB9-1DDB-7C2A-4774E28AA6DC}"/>
                </a:ext>
              </a:extLst>
            </p:cNvPr>
            <p:cNvSpPr/>
            <p:nvPr/>
          </p:nvSpPr>
          <p:spPr>
            <a:xfrm>
              <a:off x="873163" y="4374076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400" b="1" kern="0" spc="300" dirty="0">
                  <a:latin typeface="Montserrat ExtraBold" pitchFamily="2" charset="77"/>
                </a:rPr>
                <a:t>Gmail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3" name="Rounded rectangle: Create">
              <a:extLst>
                <a:ext uri="{FF2B5EF4-FFF2-40B4-BE49-F238E27FC236}">
                  <a16:creationId xmlns:a16="http://schemas.microsoft.com/office/drawing/2014/main" id="{B5C1EFFD-4A78-2998-7282-CF703A11EEEE}"/>
                </a:ext>
              </a:extLst>
            </p:cNvPr>
            <p:cNvSpPr/>
            <p:nvPr/>
          </p:nvSpPr>
          <p:spPr>
            <a:xfrm>
              <a:off x="873163" y="5433122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IN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Twitter</a:t>
              </a:r>
              <a:r>
                <a:rPr lang="en-US" sz="1400" b="1" kern="0" spc="300" dirty="0">
                  <a:latin typeface="Montserrat ExtraBold" pitchFamily="2" charset="77"/>
                </a:rPr>
                <a:t>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EC3070-BC5A-ED63-A026-BEF75B37BBCB}"/>
              </a:ext>
            </a:extLst>
          </p:cNvPr>
          <p:cNvGrpSpPr/>
          <p:nvPr/>
        </p:nvGrpSpPr>
        <p:grpSpPr>
          <a:xfrm>
            <a:off x="-11310137" y="6381"/>
            <a:ext cx="11665803" cy="6858000"/>
            <a:chOff x="0" y="0"/>
            <a:chExt cx="11665803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C1971CF-96C8-0071-D9E6-DA72AC004A68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2486354 h 6858000"/>
                <a:gd name="connsiteX3" fmla="*/ 11593452 w 11665803"/>
                <a:gd name="connsiteY3" fmla="*/ 2486354 h 6858000"/>
                <a:gd name="connsiteX4" fmla="*/ 11665803 w 11665803"/>
                <a:gd name="connsiteY4" fmla="*/ 2558705 h 6858000"/>
                <a:gd name="connsiteX5" fmla="*/ 11665803 w 11665803"/>
                <a:gd name="connsiteY5" fmla="*/ 2848103 h 6858000"/>
                <a:gd name="connsiteX6" fmla="*/ 11593452 w 11665803"/>
                <a:gd name="connsiteY6" fmla="*/ 2920454 h 6858000"/>
                <a:gd name="connsiteX7" fmla="*/ 11011301 w 11665803"/>
                <a:gd name="connsiteY7" fmla="*/ 2920454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2486354"/>
                  </a:lnTo>
                  <a:lnTo>
                    <a:pt x="11593452" y="2486354"/>
                  </a:lnTo>
                  <a:cubicBezTo>
                    <a:pt x="11633410" y="2486354"/>
                    <a:pt x="11665803" y="2518747"/>
                    <a:pt x="11665803" y="2558705"/>
                  </a:cubicBezTo>
                  <a:lnTo>
                    <a:pt x="11665803" y="2848103"/>
                  </a:lnTo>
                  <a:cubicBezTo>
                    <a:pt x="11665803" y="2888061"/>
                    <a:pt x="11633410" y="2920454"/>
                    <a:pt x="11593452" y="2920454"/>
                  </a:cubicBezTo>
                  <a:lnTo>
                    <a:pt x="11011301" y="292045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369DFB3-BD38-7906-1A49-C73677D7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1199" y="1668820"/>
              <a:ext cx="4425628" cy="4276209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ECE96A8-AFE9-42C8-BF91-ACFF08CA87EE}"/>
                </a:ext>
              </a:extLst>
            </p:cNvPr>
            <p:cNvSpPr/>
            <p:nvPr/>
          </p:nvSpPr>
          <p:spPr>
            <a:xfrm>
              <a:off x="11120439" y="239625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5.</a:t>
              </a:r>
            </a:p>
          </p:txBody>
        </p:sp>
        <p:sp>
          <p:nvSpPr>
            <p:cNvPr id="38" name="Textbos: Create Your">
              <a:extLst>
                <a:ext uri="{FF2B5EF4-FFF2-40B4-BE49-F238E27FC236}">
                  <a16:creationId xmlns:a16="http://schemas.microsoft.com/office/drawing/2014/main" id="{8781740D-45E4-83A3-8182-FCC065933354}"/>
                </a:ext>
              </a:extLst>
            </p:cNvPr>
            <p:cNvSpPr txBox="1"/>
            <p:nvPr/>
          </p:nvSpPr>
          <p:spPr>
            <a:xfrm>
              <a:off x="273732" y="945409"/>
              <a:ext cx="757675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DASHBOARD SCREEN</a:t>
              </a:r>
            </a:p>
          </p:txBody>
        </p:sp>
        <p:sp>
          <p:nvSpPr>
            <p:cNvPr id="39" name="Rounded rectangle: Create">
              <a:extLst>
                <a:ext uri="{FF2B5EF4-FFF2-40B4-BE49-F238E27FC236}">
                  <a16:creationId xmlns:a16="http://schemas.microsoft.com/office/drawing/2014/main" id="{ABB371FF-797B-509F-0C67-6703AD271905}"/>
                </a:ext>
              </a:extLst>
            </p:cNvPr>
            <p:cNvSpPr/>
            <p:nvPr/>
          </p:nvSpPr>
          <p:spPr>
            <a:xfrm>
              <a:off x="1025565" y="3577131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Image Slider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With App Info.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0" name="Rounded rectangle: Create">
              <a:extLst>
                <a:ext uri="{FF2B5EF4-FFF2-40B4-BE49-F238E27FC236}">
                  <a16:creationId xmlns:a16="http://schemas.microsoft.com/office/drawing/2014/main" id="{0AA47C21-1D97-1CA3-B32E-AFCCCD544689}"/>
                </a:ext>
              </a:extLst>
            </p:cNvPr>
            <p:cNvSpPr/>
            <p:nvPr/>
          </p:nvSpPr>
          <p:spPr>
            <a:xfrm>
              <a:off x="1025565" y="2624891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Greetings With Username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BDCD66BE-BE24-6AF4-1CCC-1B947E041737}"/>
                </a:ext>
              </a:extLst>
            </p:cNvPr>
            <p:cNvSpPr/>
            <p:nvPr/>
          </p:nvSpPr>
          <p:spPr>
            <a:xfrm>
              <a:off x="1025565" y="4532296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Slider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85932D7-A581-BFCD-B337-386824DA869B}"/>
              </a:ext>
            </a:extLst>
          </p:cNvPr>
          <p:cNvGrpSpPr/>
          <p:nvPr/>
        </p:nvGrpSpPr>
        <p:grpSpPr>
          <a:xfrm>
            <a:off x="-12067353" y="-8518"/>
            <a:ext cx="11665803" cy="6858000"/>
            <a:chOff x="0" y="0"/>
            <a:chExt cx="11665803" cy="685800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F4B41C8-DDB9-C964-E2E0-1B035432BFD4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3140150 h 6858000"/>
                <a:gd name="connsiteX3" fmla="*/ 11593452 w 11665803"/>
                <a:gd name="connsiteY3" fmla="*/ 3140150 h 6858000"/>
                <a:gd name="connsiteX4" fmla="*/ 11665803 w 11665803"/>
                <a:gd name="connsiteY4" fmla="*/ 3212501 h 6858000"/>
                <a:gd name="connsiteX5" fmla="*/ 11665803 w 11665803"/>
                <a:gd name="connsiteY5" fmla="*/ 3501899 h 6858000"/>
                <a:gd name="connsiteX6" fmla="*/ 11593452 w 11665803"/>
                <a:gd name="connsiteY6" fmla="*/ 3574250 h 6858000"/>
                <a:gd name="connsiteX7" fmla="*/ 11011301 w 11665803"/>
                <a:gd name="connsiteY7" fmla="*/ 3574250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140150"/>
                  </a:lnTo>
                  <a:lnTo>
                    <a:pt x="11593452" y="3140150"/>
                  </a:lnTo>
                  <a:cubicBezTo>
                    <a:pt x="11633410" y="3140150"/>
                    <a:pt x="11665803" y="3172543"/>
                    <a:pt x="11665803" y="3212501"/>
                  </a:cubicBezTo>
                  <a:lnTo>
                    <a:pt x="11665803" y="3501899"/>
                  </a:lnTo>
                  <a:cubicBezTo>
                    <a:pt x="11665803" y="3541857"/>
                    <a:pt x="11633410" y="3574250"/>
                    <a:pt x="11593452" y="3574250"/>
                  </a:cubicBezTo>
                  <a:lnTo>
                    <a:pt x="11011301" y="35742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4AE6D0B-2047-7717-9EF9-FB99D8DEF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45364" y="1753840"/>
              <a:ext cx="4452577" cy="423352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17FCB7-4617-3DD9-FB2A-B69F0BE24B1F}"/>
                </a:ext>
              </a:extLst>
            </p:cNvPr>
            <p:cNvSpPr/>
            <p:nvPr/>
          </p:nvSpPr>
          <p:spPr>
            <a:xfrm>
              <a:off x="11130080" y="3060395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</a:t>
              </a:r>
            </a:p>
          </p:txBody>
        </p:sp>
        <p:sp>
          <p:nvSpPr>
            <p:cNvPr id="47" name="Textbos: Create Your">
              <a:extLst>
                <a:ext uri="{FF2B5EF4-FFF2-40B4-BE49-F238E27FC236}">
                  <a16:creationId xmlns:a16="http://schemas.microsoft.com/office/drawing/2014/main" id="{3F6A9AFD-3478-0B84-F852-63DB2F612690}"/>
                </a:ext>
              </a:extLst>
            </p:cNvPr>
            <p:cNvSpPr txBox="1"/>
            <p:nvPr/>
          </p:nvSpPr>
          <p:spPr>
            <a:xfrm>
              <a:off x="273732" y="870637"/>
              <a:ext cx="745973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CATEGORIES SCREEN</a:t>
              </a:r>
            </a:p>
          </p:txBody>
        </p:sp>
        <p:sp>
          <p:nvSpPr>
            <p:cNvPr id="48" name="Rounded rectangle: Create">
              <a:extLst>
                <a:ext uri="{FF2B5EF4-FFF2-40B4-BE49-F238E27FC236}">
                  <a16:creationId xmlns:a16="http://schemas.microsoft.com/office/drawing/2014/main" id="{00882287-5F7F-76D8-0AEF-8CA02C95FF51}"/>
                </a:ext>
              </a:extLst>
            </p:cNvPr>
            <p:cNvSpPr/>
            <p:nvPr/>
          </p:nvSpPr>
          <p:spPr>
            <a:xfrm>
              <a:off x="881631" y="2404084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A680CA-4361-FF7E-4855-D335A4B6E3F6}"/>
              </a:ext>
            </a:extLst>
          </p:cNvPr>
          <p:cNvGrpSpPr/>
          <p:nvPr/>
        </p:nvGrpSpPr>
        <p:grpSpPr>
          <a:xfrm>
            <a:off x="-12830922" y="-23417"/>
            <a:ext cx="11665802" cy="6858000"/>
            <a:chOff x="-1" y="0"/>
            <a:chExt cx="11665802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E91BE2F-ADD3-2150-1CD4-76182D522E13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3793946 h 6858000"/>
                <a:gd name="connsiteX3" fmla="*/ 11593451 w 11665802"/>
                <a:gd name="connsiteY3" fmla="*/ 3793946 h 6858000"/>
                <a:gd name="connsiteX4" fmla="*/ 11665802 w 11665802"/>
                <a:gd name="connsiteY4" fmla="*/ 3866297 h 6858000"/>
                <a:gd name="connsiteX5" fmla="*/ 11665802 w 11665802"/>
                <a:gd name="connsiteY5" fmla="*/ 4155695 h 6858000"/>
                <a:gd name="connsiteX6" fmla="*/ 11593451 w 11665802"/>
                <a:gd name="connsiteY6" fmla="*/ 4228046 h 6858000"/>
                <a:gd name="connsiteX7" fmla="*/ 11011301 w 11665802"/>
                <a:gd name="connsiteY7" fmla="*/ 4228046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793946"/>
                  </a:lnTo>
                  <a:lnTo>
                    <a:pt x="11593451" y="3793946"/>
                  </a:lnTo>
                  <a:cubicBezTo>
                    <a:pt x="11633409" y="3793946"/>
                    <a:pt x="11665802" y="3826339"/>
                    <a:pt x="11665802" y="3866297"/>
                  </a:cubicBezTo>
                  <a:lnTo>
                    <a:pt x="11665802" y="4155695"/>
                  </a:lnTo>
                  <a:cubicBezTo>
                    <a:pt x="11665802" y="4195653"/>
                    <a:pt x="11633409" y="4228046"/>
                    <a:pt x="11593451" y="4228046"/>
                  </a:cubicBezTo>
                  <a:lnTo>
                    <a:pt x="11011301" y="4228046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5A37C8C-E273-31C6-EF6D-26394FD9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6161" y="1668177"/>
              <a:ext cx="4559640" cy="4297398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C2C4FA-49E4-BBCF-C2B7-AB8B57F61A47}"/>
                </a:ext>
              </a:extLst>
            </p:cNvPr>
            <p:cNvSpPr/>
            <p:nvPr/>
          </p:nvSpPr>
          <p:spPr>
            <a:xfrm>
              <a:off x="11130078" y="3686038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</a:t>
              </a:r>
            </a:p>
          </p:txBody>
        </p:sp>
        <p:sp>
          <p:nvSpPr>
            <p:cNvPr id="53" name="Textbos: Create Your">
              <a:extLst>
                <a:ext uri="{FF2B5EF4-FFF2-40B4-BE49-F238E27FC236}">
                  <a16:creationId xmlns:a16="http://schemas.microsoft.com/office/drawing/2014/main" id="{8DBCB702-5E88-5D90-C5C3-73E21588E39B}"/>
                </a:ext>
              </a:extLst>
            </p:cNvPr>
            <p:cNvSpPr txBox="1"/>
            <p:nvPr/>
          </p:nvSpPr>
          <p:spPr>
            <a:xfrm>
              <a:off x="400731" y="946838"/>
              <a:ext cx="8123378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TOURIST-PLACE SCREEN</a:t>
              </a:r>
            </a:p>
          </p:txBody>
        </p:sp>
        <p:sp>
          <p:nvSpPr>
            <p:cNvPr id="54" name="Rounded rectangle: Create">
              <a:extLst>
                <a:ext uri="{FF2B5EF4-FFF2-40B4-BE49-F238E27FC236}">
                  <a16:creationId xmlns:a16="http://schemas.microsoft.com/office/drawing/2014/main" id="{ABE998BE-6DD9-89A3-CED2-E73CC21E96F3}"/>
                </a:ext>
              </a:extLst>
            </p:cNvPr>
            <p:cNvSpPr/>
            <p:nvPr/>
          </p:nvSpPr>
          <p:spPr>
            <a:xfrm>
              <a:off x="873165" y="261299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Tourist-Places Recycler View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55" name="Rounded rectangle: Create">
              <a:extLst>
                <a:ext uri="{FF2B5EF4-FFF2-40B4-BE49-F238E27FC236}">
                  <a16:creationId xmlns:a16="http://schemas.microsoft.com/office/drawing/2014/main" id="{8047A48B-72B2-BC39-2B06-6BE0923D1360}"/>
                </a:ext>
              </a:extLst>
            </p:cNvPr>
            <p:cNvSpPr/>
            <p:nvPr/>
          </p:nvSpPr>
          <p:spPr>
            <a:xfrm>
              <a:off x="873165" y="3686038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Search Bar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88E667-3E1C-5BD9-4CA5-F8C3BDE554F7}"/>
              </a:ext>
            </a:extLst>
          </p:cNvPr>
          <p:cNvGrpSpPr/>
          <p:nvPr/>
        </p:nvGrpSpPr>
        <p:grpSpPr>
          <a:xfrm>
            <a:off x="-13627059" y="-16112"/>
            <a:ext cx="11665802" cy="6858000"/>
            <a:chOff x="-1" y="0"/>
            <a:chExt cx="11665802" cy="6858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BABCE4B-1BA3-F551-F322-8B4A2A777034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4447742 h 6858000"/>
                <a:gd name="connsiteX3" fmla="*/ 11593451 w 11665802"/>
                <a:gd name="connsiteY3" fmla="*/ 4447742 h 6858000"/>
                <a:gd name="connsiteX4" fmla="*/ 11665802 w 11665802"/>
                <a:gd name="connsiteY4" fmla="*/ 4520093 h 6858000"/>
                <a:gd name="connsiteX5" fmla="*/ 11665802 w 11665802"/>
                <a:gd name="connsiteY5" fmla="*/ 4809491 h 6858000"/>
                <a:gd name="connsiteX6" fmla="*/ 11593451 w 11665802"/>
                <a:gd name="connsiteY6" fmla="*/ 4881842 h 6858000"/>
                <a:gd name="connsiteX7" fmla="*/ 11011301 w 11665802"/>
                <a:gd name="connsiteY7" fmla="*/ 4881842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4447742"/>
                  </a:lnTo>
                  <a:lnTo>
                    <a:pt x="11593451" y="4447742"/>
                  </a:lnTo>
                  <a:cubicBezTo>
                    <a:pt x="11633409" y="4447742"/>
                    <a:pt x="11665802" y="4480135"/>
                    <a:pt x="11665802" y="4520093"/>
                  </a:cubicBezTo>
                  <a:lnTo>
                    <a:pt x="11665802" y="4809491"/>
                  </a:lnTo>
                  <a:cubicBezTo>
                    <a:pt x="11665802" y="4849449"/>
                    <a:pt x="11633409" y="4881842"/>
                    <a:pt x="11593451" y="4881842"/>
                  </a:cubicBezTo>
                  <a:lnTo>
                    <a:pt x="11011301" y="488184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82E4989-A470-B2B7-F583-6209098BF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68066" y="1772390"/>
              <a:ext cx="4402677" cy="417411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320589-0441-95F3-E767-0F9BF85E6717}"/>
                </a:ext>
              </a:extLst>
            </p:cNvPr>
            <p:cNvSpPr/>
            <p:nvPr/>
          </p:nvSpPr>
          <p:spPr>
            <a:xfrm>
              <a:off x="11130078" y="4321306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</a:t>
              </a:r>
            </a:p>
          </p:txBody>
        </p:sp>
        <p:sp>
          <p:nvSpPr>
            <p:cNvPr id="60" name="Textbos: Create Your">
              <a:extLst>
                <a:ext uri="{FF2B5EF4-FFF2-40B4-BE49-F238E27FC236}">
                  <a16:creationId xmlns:a16="http://schemas.microsoft.com/office/drawing/2014/main" id="{6A913809-42FF-DEDF-92B6-32C5A5C75A0D}"/>
                </a:ext>
              </a:extLst>
            </p:cNvPr>
            <p:cNvSpPr txBox="1"/>
            <p:nvPr/>
          </p:nvSpPr>
          <p:spPr>
            <a:xfrm>
              <a:off x="172132" y="911493"/>
              <a:ext cx="9907520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TOURIST-PLACE INFO. SCREEN</a:t>
              </a:r>
            </a:p>
          </p:txBody>
        </p:sp>
        <p:sp>
          <p:nvSpPr>
            <p:cNvPr id="61" name="Rounded rectangle: Create">
              <a:extLst>
                <a:ext uri="{FF2B5EF4-FFF2-40B4-BE49-F238E27FC236}">
                  <a16:creationId xmlns:a16="http://schemas.microsoft.com/office/drawing/2014/main" id="{27760C4E-A35C-0D70-546B-02094B9F5EE7}"/>
                </a:ext>
              </a:extLst>
            </p:cNvPr>
            <p:cNvSpPr/>
            <p:nvPr/>
          </p:nvSpPr>
          <p:spPr>
            <a:xfrm>
              <a:off x="821257" y="2549350"/>
              <a:ext cx="310727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Image Slider to display images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2" name="Rounded rectangle: Create">
              <a:extLst>
                <a:ext uri="{FF2B5EF4-FFF2-40B4-BE49-F238E27FC236}">
                  <a16:creationId xmlns:a16="http://schemas.microsoft.com/office/drawing/2014/main" id="{47987583-EE36-CA7C-5514-080A6150DA67}"/>
                </a:ext>
              </a:extLst>
            </p:cNvPr>
            <p:cNvSpPr/>
            <p:nvPr/>
          </p:nvSpPr>
          <p:spPr>
            <a:xfrm>
              <a:off x="821257" y="3549147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Favorite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3" name="Rounded rectangle: Create">
              <a:extLst>
                <a:ext uri="{FF2B5EF4-FFF2-40B4-BE49-F238E27FC236}">
                  <a16:creationId xmlns:a16="http://schemas.microsoft.com/office/drawing/2014/main" id="{A4BED882-E5B3-8C1A-D3C3-9C6FD404CCDD}"/>
                </a:ext>
              </a:extLst>
            </p:cNvPr>
            <p:cNvSpPr/>
            <p:nvPr/>
          </p:nvSpPr>
          <p:spPr>
            <a:xfrm>
              <a:off x="821257" y="4549861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 dirty="0">
                  <a:latin typeface="Montserrat ExtraBold" pitchFamily="2" charset="77"/>
                </a:rPr>
                <a:t>Location Link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4" name="Rounded rectangle: Create">
              <a:extLst>
                <a:ext uri="{FF2B5EF4-FFF2-40B4-BE49-F238E27FC236}">
                  <a16:creationId xmlns:a16="http://schemas.microsoft.com/office/drawing/2014/main" id="{1209A624-E511-0050-DDA6-296809629B18}"/>
                </a:ext>
              </a:extLst>
            </p:cNvPr>
            <p:cNvSpPr/>
            <p:nvPr/>
          </p:nvSpPr>
          <p:spPr>
            <a:xfrm>
              <a:off x="821257" y="5488014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 Information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1B15DC6-DBCF-D961-A5D1-D6FC1D61EFD4}"/>
              </a:ext>
            </a:extLst>
          </p:cNvPr>
          <p:cNvGrpSpPr/>
          <p:nvPr/>
        </p:nvGrpSpPr>
        <p:grpSpPr>
          <a:xfrm>
            <a:off x="-14404970" y="-20227"/>
            <a:ext cx="11665801" cy="6858000"/>
            <a:chOff x="0" y="0"/>
            <a:chExt cx="11665801" cy="685800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8AD205-7CDF-367A-DD7A-1C200E867ECB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101538 h 6858000"/>
                <a:gd name="connsiteX3" fmla="*/ 11593450 w 11665801"/>
                <a:gd name="connsiteY3" fmla="*/ 5101538 h 6858000"/>
                <a:gd name="connsiteX4" fmla="*/ 11665801 w 11665801"/>
                <a:gd name="connsiteY4" fmla="*/ 5173889 h 6858000"/>
                <a:gd name="connsiteX5" fmla="*/ 11665801 w 11665801"/>
                <a:gd name="connsiteY5" fmla="*/ 5463287 h 6858000"/>
                <a:gd name="connsiteX6" fmla="*/ 11593450 w 11665801"/>
                <a:gd name="connsiteY6" fmla="*/ 5535638 h 6858000"/>
                <a:gd name="connsiteX7" fmla="*/ 11011301 w 11665801"/>
                <a:gd name="connsiteY7" fmla="*/ 5535638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101538"/>
                  </a:lnTo>
                  <a:lnTo>
                    <a:pt x="11593450" y="5101538"/>
                  </a:lnTo>
                  <a:cubicBezTo>
                    <a:pt x="11633408" y="5101538"/>
                    <a:pt x="11665801" y="5133931"/>
                    <a:pt x="11665801" y="5173889"/>
                  </a:cubicBezTo>
                  <a:lnTo>
                    <a:pt x="11665801" y="5463287"/>
                  </a:lnTo>
                  <a:cubicBezTo>
                    <a:pt x="11665801" y="5503245"/>
                    <a:pt x="11633408" y="5535638"/>
                    <a:pt x="11593450" y="5535638"/>
                  </a:cubicBezTo>
                  <a:lnTo>
                    <a:pt x="11011301" y="553563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320837F-3008-3625-B5FD-A05426301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71733" y="1909291"/>
              <a:ext cx="4401671" cy="4178242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DB0D9D-F65A-D9A0-333C-7959F4EDEB5F}"/>
                </a:ext>
              </a:extLst>
            </p:cNvPr>
            <p:cNvSpPr/>
            <p:nvPr/>
          </p:nvSpPr>
          <p:spPr>
            <a:xfrm>
              <a:off x="11130078" y="504320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9.</a:t>
              </a:r>
            </a:p>
          </p:txBody>
        </p:sp>
        <p:sp>
          <p:nvSpPr>
            <p:cNvPr id="69" name="Textbos: Create Your">
              <a:extLst>
                <a:ext uri="{FF2B5EF4-FFF2-40B4-BE49-F238E27FC236}">
                  <a16:creationId xmlns:a16="http://schemas.microsoft.com/office/drawing/2014/main" id="{3E3D0900-FFFF-586C-1F8E-FFDBA46FB874}"/>
                </a:ext>
              </a:extLst>
            </p:cNvPr>
            <p:cNvSpPr txBox="1"/>
            <p:nvPr/>
          </p:nvSpPr>
          <p:spPr>
            <a:xfrm>
              <a:off x="493865" y="912971"/>
              <a:ext cx="6993261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FAVORITES SCREEN</a:t>
              </a:r>
            </a:p>
          </p:txBody>
        </p:sp>
        <p:sp>
          <p:nvSpPr>
            <p:cNvPr id="70" name="Rounded rectangle: Create">
              <a:extLst>
                <a:ext uri="{FF2B5EF4-FFF2-40B4-BE49-F238E27FC236}">
                  <a16:creationId xmlns:a16="http://schemas.microsoft.com/office/drawing/2014/main" id="{472F75A7-3925-74EB-91F0-59AC3BBADC0C}"/>
                </a:ext>
              </a:extLst>
            </p:cNvPr>
            <p:cNvSpPr/>
            <p:nvPr/>
          </p:nvSpPr>
          <p:spPr>
            <a:xfrm>
              <a:off x="822365" y="2716561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In Favorite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ED4CF46-B6FE-513C-3961-49F5980A8C8A}"/>
              </a:ext>
            </a:extLst>
          </p:cNvPr>
          <p:cNvGrpSpPr/>
          <p:nvPr/>
        </p:nvGrpSpPr>
        <p:grpSpPr>
          <a:xfrm>
            <a:off x="-15151684" y="-17037"/>
            <a:ext cx="11800555" cy="6858000"/>
            <a:chOff x="0" y="0"/>
            <a:chExt cx="11800555" cy="685800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C87FCDF-1A8B-68BF-4D3A-4D7AB24E3CF1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755334 h 6858000"/>
                <a:gd name="connsiteX3" fmla="*/ 11593450 w 11665801"/>
                <a:gd name="connsiteY3" fmla="*/ 5755334 h 6858000"/>
                <a:gd name="connsiteX4" fmla="*/ 11665801 w 11665801"/>
                <a:gd name="connsiteY4" fmla="*/ 5827685 h 6858000"/>
                <a:gd name="connsiteX5" fmla="*/ 11665801 w 11665801"/>
                <a:gd name="connsiteY5" fmla="*/ 6117083 h 6858000"/>
                <a:gd name="connsiteX6" fmla="*/ 11593450 w 11665801"/>
                <a:gd name="connsiteY6" fmla="*/ 6189434 h 6858000"/>
                <a:gd name="connsiteX7" fmla="*/ 11011301 w 11665801"/>
                <a:gd name="connsiteY7" fmla="*/ 6189434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755334"/>
                  </a:lnTo>
                  <a:lnTo>
                    <a:pt x="11593450" y="5755334"/>
                  </a:lnTo>
                  <a:cubicBezTo>
                    <a:pt x="11633408" y="5755334"/>
                    <a:pt x="11665801" y="5787727"/>
                    <a:pt x="11665801" y="5827685"/>
                  </a:cubicBezTo>
                  <a:lnTo>
                    <a:pt x="11665801" y="6117083"/>
                  </a:lnTo>
                  <a:cubicBezTo>
                    <a:pt x="11665801" y="6157041"/>
                    <a:pt x="11633408" y="6189434"/>
                    <a:pt x="11593450" y="6189434"/>
                  </a:cubicBezTo>
                  <a:lnTo>
                    <a:pt x="11011301" y="618943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E7333AE-EB24-DFC1-E0F5-0F24D89BF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64446" y="1713152"/>
              <a:ext cx="4438554" cy="4229574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DD13A45-ED85-0979-4AF3-5322FBBF365D}"/>
                </a:ext>
              </a:extLst>
            </p:cNvPr>
            <p:cNvSpPr/>
            <p:nvPr/>
          </p:nvSpPr>
          <p:spPr>
            <a:xfrm>
              <a:off x="10943926" y="5543787"/>
              <a:ext cx="856629" cy="79787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44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Textbos: Create Your">
              <a:extLst>
                <a:ext uri="{FF2B5EF4-FFF2-40B4-BE49-F238E27FC236}">
                  <a16:creationId xmlns:a16="http://schemas.microsoft.com/office/drawing/2014/main" id="{14A9DF8E-E6A3-CF5B-2067-CF956487343B}"/>
                </a:ext>
              </a:extLst>
            </p:cNvPr>
            <p:cNvSpPr txBox="1"/>
            <p:nvPr/>
          </p:nvSpPr>
          <p:spPr>
            <a:xfrm>
              <a:off x="87465" y="811371"/>
              <a:ext cx="10345140" cy="588431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FAVORITE TOURIST-PLACE SCREEN</a:t>
              </a:r>
            </a:p>
          </p:txBody>
        </p:sp>
        <p:sp>
          <p:nvSpPr>
            <p:cNvPr id="76" name="Rounded rectangle: Create">
              <a:extLst>
                <a:ext uri="{FF2B5EF4-FFF2-40B4-BE49-F238E27FC236}">
                  <a16:creationId xmlns:a16="http://schemas.microsoft.com/office/drawing/2014/main" id="{7173FA17-535F-678B-1A23-D234DC28A8F5}"/>
                </a:ext>
              </a:extLst>
            </p:cNvPr>
            <p:cNvSpPr/>
            <p:nvPr/>
          </p:nvSpPr>
          <p:spPr>
            <a:xfrm>
              <a:off x="737698" y="2536792"/>
              <a:ext cx="3504102" cy="8922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Screen </a:t>
              </a:r>
              <a:r>
                <a:rPr lang="en-US" sz="1600" b="1" kern="0" spc="300" dirty="0">
                  <a:latin typeface="Montserrat ExtraBold" pitchFamily="2" charset="77"/>
                </a:rPr>
                <a:t>T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o </a:t>
              </a:r>
              <a:r>
                <a:rPr lang="en-US" sz="1600" b="1" kern="0" spc="300" dirty="0">
                  <a:latin typeface="Montserrat ExtraBold" pitchFamily="2" charset="77"/>
                </a:rPr>
                <a:t>D</a:t>
              </a:r>
              <a:r>
                <a:rPr kumimoji="0" lang="en-US" sz="1600" b="1" i="0" u="none" strike="noStrike" kern="0" cap="none" spc="30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isplay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</a:t>
              </a:r>
              <a:r>
                <a:rPr lang="en-US" sz="1600" b="1" kern="0" spc="300" dirty="0">
                  <a:latin typeface="Montserrat ExtraBold" pitchFamily="2" charset="77"/>
                </a:rPr>
                <a:t>U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ser’s Favorite Places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66C46E0-4D8B-2F6F-E3D6-4124070B4A10}"/>
              </a:ext>
            </a:extLst>
          </p:cNvPr>
          <p:cNvGrpSpPr/>
          <p:nvPr/>
        </p:nvGrpSpPr>
        <p:grpSpPr>
          <a:xfrm>
            <a:off x="-15914378" y="-17962"/>
            <a:ext cx="11723017" cy="6858000"/>
            <a:chOff x="0" y="0"/>
            <a:chExt cx="11723017" cy="6858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4CD71DE-A2F7-F3E6-9744-A42FE74F8002}"/>
                </a:ext>
              </a:extLst>
            </p:cNvPr>
            <p:cNvSpPr/>
            <p:nvPr/>
          </p:nvSpPr>
          <p:spPr>
            <a:xfrm>
              <a:off x="0" y="0"/>
              <a:ext cx="11655640" cy="6858000"/>
            </a:xfrm>
            <a:custGeom>
              <a:avLst/>
              <a:gdLst>
                <a:gd name="connsiteX0" fmla="*/ 0 w 11655640"/>
                <a:gd name="connsiteY0" fmla="*/ 0 h 6858000"/>
                <a:gd name="connsiteX1" fmla="*/ 11011301 w 11655640"/>
                <a:gd name="connsiteY1" fmla="*/ 0 h 6858000"/>
                <a:gd name="connsiteX2" fmla="*/ 11011301 w 11655640"/>
                <a:gd name="connsiteY2" fmla="*/ 6327850 h 6858000"/>
                <a:gd name="connsiteX3" fmla="*/ 11583289 w 11655640"/>
                <a:gd name="connsiteY3" fmla="*/ 6327850 h 6858000"/>
                <a:gd name="connsiteX4" fmla="*/ 11655640 w 11655640"/>
                <a:gd name="connsiteY4" fmla="*/ 6400201 h 6858000"/>
                <a:gd name="connsiteX5" fmla="*/ 11655640 w 11655640"/>
                <a:gd name="connsiteY5" fmla="*/ 6689599 h 6858000"/>
                <a:gd name="connsiteX6" fmla="*/ 11583289 w 11655640"/>
                <a:gd name="connsiteY6" fmla="*/ 6761950 h 6858000"/>
                <a:gd name="connsiteX7" fmla="*/ 11011301 w 11655640"/>
                <a:gd name="connsiteY7" fmla="*/ 6761950 h 6858000"/>
                <a:gd name="connsiteX8" fmla="*/ 11011301 w 11655640"/>
                <a:gd name="connsiteY8" fmla="*/ 6858000 h 6858000"/>
                <a:gd name="connsiteX9" fmla="*/ 0 w 1165564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564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6327850"/>
                  </a:lnTo>
                  <a:lnTo>
                    <a:pt x="11583289" y="6327850"/>
                  </a:lnTo>
                  <a:cubicBezTo>
                    <a:pt x="11623247" y="6327850"/>
                    <a:pt x="11655640" y="6360243"/>
                    <a:pt x="11655640" y="6400201"/>
                  </a:cubicBezTo>
                  <a:lnTo>
                    <a:pt x="11655640" y="6689599"/>
                  </a:lnTo>
                  <a:cubicBezTo>
                    <a:pt x="11655640" y="6729557"/>
                    <a:pt x="11623247" y="6761950"/>
                    <a:pt x="11583289" y="6761950"/>
                  </a:cubicBezTo>
                  <a:lnTo>
                    <a:pt x="11011301" y="67619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543DB55-A7C9-5A01-7C8D-CEECCC253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74779" y="1600595"/>
              <a:ext cx="4529748" cy="4336882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681F154-ADF5-2D92-3947-9E391587709D}"/>
                </a:ext>
              </a:extLst>
            </p:cNvPr>
            <p:cNvSpPr/>
            <p:nvPr/>
          </p:nvSpPr>
          <p:spPr>
            <a:xfrm>
              <a:off x="10972800" y="6273225"/>
              <a:ext cx="7502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11.</a:t>
              </a:r>
              <a:endPara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Textbos: Create Your">
              <a:extLst>
                <a:ext uri="{FF2B5EF4-FFF2-40B4-BE49-F238E27FC236}">
                  <a16:creationId xmlns:a16="http://schemas.microsoft.com/office/drawing/2014/main" id="{F7E475F9-9131-87F0-65C2-CB6FA2C65B92}"/>
                </a:ext>
              </a:extLst>
            </p:cNvPr>
            <p:cNvSpPr txBox="1"/>
            <p:nvPr/>
          </p:nvSpPr>
          <p:spPr>
            <a:xfrm>
              <a:off x="493865" y="912971"/>
              <a:ext cx="6380914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>
                  <a:latin typeface="Montserrat" panose="00000500000000000000" pitchFamily="2" charset="0"/>
                </a:rPr>
                <a:t>PROFILE SCREEN</a:t>
              </a:r>
              <a:endParaRPr lang="en-US" sz="4800" b="1" u="sng" dirty="0">
                <a:latin typeface="Montserrat" panose="00000500000000000000" pitchFamily="2" charset="0"/>
              </a:endParaRPr>
            </a:p>
          </p:txBody>
        </p:sp>
        <p:sp>
          <p:nvSpPr>
            <p:cNvPr id="82" name="Rounded rectangle: Create">
              <a:extLst>
                <a:ext uri="{FF2B5EF4-FFF2-40B4-BE49-F238E27FC236}">
                  <a16:creationId xmlns:a16="http://schemas.microsoft.com/office/drawing/2014/main" id="{9FF2B782-5D89-7D28-DBAC-5780E2925D2A}"/>
                </a:ext>
              </a:extLst>
            </p:cNvPr>
            <p:cNvSpPr/>
            <p:nvPr/>
          </p:nvSpPr>
          <p:spPr>
            <a:xfrm>
              <a:off x="984930" y="2752600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User’s Profile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3" name="Rounded rectangle: Create">
              <a:extLst>
                <a:ext uri="{FF2B5EF4-FFF2-40B4-BE49-F238E27FC236}">
                  <a16:creationId xmlns:a16="http://schemas.microsoft.com/office/drawing/2014/main" id="{25A00EAE-DA0F-D33C-DFB6-FBB89F7E5450}"/>
                </a:ext>
              </a:extLst>
            </p:cNvPr>
            <p:cNvSpPr/>
            <p:nvPr/>
          </p:nvSpPr>
          <p:spPr>
            <a:xfrm>
              <a:off x="958849" y="3545282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>
                  <a:latin typeface="Montserrat ExtraBold" pitchFamily="2" charset="77"/>
                </a:rPr>
                <a:t>Profile Details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4" name="Rounded rectangle: Create">
              <a:extLst>
                <a:ext uri="{FF2B5EF4-FFF2-40B4-BE49-F238E27FC236}">
                  <a16:creationId xmlns:a16="http://schemas.microsoft.com/office/drawing/2014/main" id="{04E8B95C-F053-113C-121D-0340016892A4}"/>
                </a:ext>
              </a:extLst>
            </p:cNvPr>
            <p:cNvSpPr/>
            <p:nvPr/>
          </p:nvSpPr>
          <p:spPr>
            <a:xfrm>
              <a:off x="958850" y="4342680"/>
              <a:ext cx="2546349" cy="5556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>
                  <a:latin typeface="Montserrat ExtraBold" pitchFamily="2" charset="77"/>
                </a:rPr>
                <a:t>Edit Profile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5" name="Rounded rectangle: Create">
              <a:extLst>
                <a:ext uri="{FF2B5EF4-FFF2-40B4-BE49-F238E27FC236}">
                  <a16:creationId xmlns:a16="http://schemas.microsoft.com/office/drawing/2014/main" id="{448853B9-5741-6096-87D0-F2FFD47A9D13}"/>
                </a:ext>
              </a:extLst>
            </p:cNvPr>
            <p:cNvSpPr/>
            <p:nvPr/>
          </p:nvSpPr>
          <p:spPr>
            <a:xfrm>
              <a:off x="958850" y="5140079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4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About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6" name="Rounded rectangle: Create">
              <a:extLst>
                <a:ext uri="{FF2B5EF4-FFF2-40B4-BE49-F238E27FC236}">
                  <a16:creationId xmlns:a16="http://schemas.microsoft.com/office/drawing/2014/main" id="{B1AA7C4D-010C-584D-74E9-276E800FC6AD}"/>
                </a:ext>
              </a:extLst>
            </p:cNvPr>
            <p:cNvSpPr/>
            <p:nvPr/>
          </p:nvSpPr>
          <p:spPr>
            <a:xfrm>
              <a:off x="958850" y="5937477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5. </a:t>
              </a:r>
              <a:r>
                <a:rPr lang="en-US" sz="1600" b="1" kern="0" spc="300">
                  <a:latin typeface="Montserrat ExtraBold" pitchFamily="2" charset="77"/>
                </a:rPr>
                <a:t>Support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7" name="Rounded rectangle: Create">
              <a:extLst>
                <a:ext uri="{FF2B5EF4-FFF2-40B4-BE49-F238E27FC236}">
                  <a16:creationId xmlns:a16="http://schemas.microsoft.com/office/drawing/2014/main" id="{F903391A-208E-BC80-C0E6-A0A9B8E32298}"/>
                </a:ext>
              </a:extLst>
            </p:cNvPr>
            <p:cNvSpPr/>
            <p:nvPr/>
          </p:nvSpPr>
          <p:spPr>
            <a:xfrm>
              <a:off x="3726811" y="3545701"/>
              <a:ext cx="2546349" cy="55518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7. </a:t>
              </a:r>
              <a:r>
                <a:rPr lang="en-US" sz="1600" b="1" kern="0" spc="300">
                  <a:latin typeface="Montserrat ExtraBold" pitchFamily="2" charset="77"/>
                </a:rPr>
                <a:t>LOGOUT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8" name="Rounded rectangle: Create">
              <a:extLst>
                <a:ext uri="{FF2B5EF4-FFF2-40B4-BE49-F238E27FC236}">
                  <a16:creationId xmlns:a16="http://schemas.microsoft.com/office/drawing/2014/main" id="{C07328DA-D523-3C16-AF24-81D95419988F}"/>
                </a:ext>
              </a:extLst>
            </p:cNvPr>
            <p:cNvSpPr/>
            <p:nvPr/>
          </p:nvSpPr>
          <p:spPr>
            <a:xfrm>
              <a:off x="3726810" y="2750018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6. </a:t>
              </a:r>
              <a:r>
                <a:rPr lang="en-US" sz="1600" b="1" kern="0" spc="300">
                  <a:latin typeface="Montserrat ExtraBold" pitchFamily="2" charset="77"/>
                </a:rPr>
                <a:t>Contact Us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5791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258C3C-A80E-E0AF-383D-F42CFB9455B3}"/>
              </a:ext>
            </a:extLst>
          </p:cNvPr>
          <p:cNvGrpSpPr/>
          <p:nvPr/>
        </p:nvGrpSpPr>
        <p:grpSpPr>
          <a:xfrm>
            <a:off x="519532" y="0"/>
            <a:ext cx="11698135" cy="6858000"/>
            <a:chOff x="0" y="0"/>
            <a:chExt cx="11698135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4FDEB23-0C5D-FE2F-DE1E-D174CD7FB497}"/>
                </a:ext>
              </a:extLst>
            </p:cNvPr>
            <p:cNvSpPr/>
            <p:nvPr/>
          </p:nvSpPr>
          <p:spPr>
            <a:xfrm>
              <a:off x="0" y="0"/>
              <a:ext cx="11698135" cy="6858000"/>
            </a:xfrm>
            <a:custGeom>
              <a:avLst/>
              <a:gdLst>
                <a:gd name="connsiteX0" fmla="*/ 0 w 11698135"/>
                <a:gd name="connsiteY0" fmla="*/ 0 h 6858000"/>
                <a:gd name="connsiteX1" fmla="*/ 11011301 w 11698135"/>
                <a:gd name="connsiteY1" fmla="*/ 0 h 6858000"/>
                <a:gd name="connsiteX2" fmla="*/ 11011301 w 11698135"/>
                <a:gd name="connsiteY2" fmla="*/ 89973 h 6858000"/>
                <a:gd name="connsiteX3" fmla="*/ 11625784 w 11698135"/>
                <a:gd name="connsiteY3" fmla="*/ 89973 h 6858000"/>
                <a:gd name="connsiteX4" fmla="*/ 11698135 w 11698135"/>
                <a:gd name="connsiteY4" fmla="*/ 162324 h 6858000"/>
                <a:gd name="connsiteX5" fmla="*/ 11698135 w 11698135"/>
                <a:gd name="connsiteY5" fmla="*/ 451722 h 6858000"/>
                <a:gd name="connsiteX6" fmla="*/ 11625784 w 11698135"/>
                <a:gd name="connsiteY6" fmla="*/ 524073 h 6858000"/>
                <a:gd name="connsiteX7" fmla="*/ 11011301 w 11698135"/>
                <a:gd name="connsiteY7" fmla="*/ 524073 h 6858000"/>
                <a:gd name="connsiteX8" fmla="*/ 11011301 w 11698135"/>
                <a:gd name="connsiteY8" fmla="*/ 6858000 h 6858000"/>
                <a:gd name="connsiteX9" fmla="*/ 0 w 1169813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98135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89973"/>
                  </a:lnTo>
                  <a:lnTo>
                    <a:pt x="11625784" y="89973"/>
                  </a:lnTo>
                  <a:cubicBezTo>
                    <a:pt x="11665742" y="89973"/>
                    <a:pt x="11698135" y="122366"/>
                    <a:pt x="11698135" y="162324"/>
                  </a:cubicBezTo>
                  <a:lnTo>
                    <a:pt x="11698135" y="451722"/>
                  </a:lnTo>
                  <a:cubicBezTo>
                    <a:pt x="11698135" y="491680"/>
                    <a:pt x="11665742" y="524073"/>
                    <a:pt x="11625784" y="524073"/>
                  </a:cubicBezTo>
                  <a:lnTo>
                    <a:pt x="11011301" y="524073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4BEB4C0-2B76-F447-610B-972C974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000" y="1346963"/>
              <a:ext cx="3739438" cy="4534948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4" name="Textbos: Create Your">
              <a:extLst>
                <a:ext uri="{FF2B5EF4-FFF2-40B4-BE49-F238E27FC236}">
                  <a16:creationId xmlns:a16="http://schemas.microsoft.com/office/drawing/2014/main" id="{A8C73FD6-5633-3ED2-576F-2DC887C2119E}"/>
                </a:ext>
              </a:extLst>
            </p:cNvPr>
            <p:cNvSpPr txBox="1"/>
            <p:nvPr/>
          </p:nvSpPr>
          <p:spPr>
            <a:xfrm>
              <a:off x="1940503" y="912971"/>
              <a:ext cx="5595443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SPLASH SCREEN</a:t>
              </a:r>
            </a:p>
          </p:txBody>
        </p:sp>
        <p:sp>
          <p:nvSpPr>
            <p:cNvPr id="6" name="Rounded rectangle: Create">
              <a:extLst>
                <a:ext uri="{FF2B5EF4-FFF2-40B4-BE49-F238E27FC236}">
                  <a16:creationId xmlns:a16="http://schemas.microsoft.com/office/drawing/2014/main" id="{65400F24-3079-03F1-06DD-FF40E32C9F2B}"/>
                </a:ext>
              </a:extLst>
            </p:cNvPr>
            <p:cNvSpPr/>
            <p:nvPr/>
          </p:nvSpPr>
          <p:spPr>
            <a:xfrm>
              <a:off x="2401205" y="254474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Animated Initial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2809D1-0036-1950-CAE4-93156594F917}"/>
                </a:ext>
              </a:extLst>
            </p:cNvPr>
            <p:cNvSpPr/>
            <p:nvPr/>
          </p:nvSpPr>
          <p:spPr>
            <a:xfrm>
              <a:off x="11162412" y="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008904-149D-4FAB-B4ED-89991F3316E6}"/>
              </a:ext>
            </a:extLst>
          </p:cNvPr>
          <p:cNvGrpSpPr/>
          <p:nvPr/>
        </p:nvGrpSpPr>
        <p:grpSpPr>
          <a:xfrm>
            <a:off x="557913" y="6668"/>
            <a:ext cx="11665800" cy="6858000"/>
            <a:chOff x="-1" y="0"/>
            <a:chExt cx="116658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29B76F1-F39D-818B-AF7D-822446048F2F}"/>
                </a:ext>
              </a:extLst>
            </p:cNvPr>
            <p:cNvSpPr/>
            <p:nvPr/>
          </p:nvSpPr>
          <p:spPr>
            <a:xfrm>
              <a:off x="-1" y="0"/>
              <a:ext cx="11665800" cy="6858000"/>
            </a:xfrm>
            <a:custGeom>
              <a:avLst/>
              <a:gdLst>
                <a:gd name="connsiteX0" fmla="*/ 0 w 11665800"/>
                <a:gd name="connsiteY0" fmla="*/ 0 h 6858000"/>
                <a:gd name="connsiteX1" fmla="*/ 11011301 w 11665800"/>
                <a:gd name="connsiteY1" fmla="*/ 0 h 6858000"/>
                <a:gd name="connsiteX2" fmla="*/ 11011301 w 11665800"/>
                <a:gd name="connsiteY2" fmla="*/ 586972 h 6858000"/>
                <a:gd name="connsiteX3" fmla="*/ 11593449 w 11665800"/>
                <a:gd name="connsiteY3" fmla="*/ 586972 h 6858000"/>
                <a:gd name="connsiteX4" fmla="*/ 11665800 w 11665800"/>
                <a:gd name="connsiteY4" fmla="*/ 659323 h 6858000"/>
                <a:gd name="connsiteX5" fmla="*/ 11665800 w 11665800"/>
                <a:gd name="connsiteY5" fmla="*/ 948721 h 6858000"/>
                <a:gd name="connsiteX6" fmla="*/ 11593449 w 11665800"/>
                <a:gd name="connsiteY6" fmla="*/ 1021072 h 6858000"/>
                <a:gd name="connsiteX7" fmla="*/ 11011301 w 11665800"/>
                <a:gd name="connsiteY7" fmla="*/ 1021072 h 6858000"/>
                <a:gd name="connsiteX8" fmla="*/ 11011301 w 11665800"/>
                <a:gd name="connsiteY8" fmla="*/ 6858000 h 6858000"/>
                <a:gd name="connsiteX9" fmla="*/ 0 w 1166580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86972"/>
                  </a:lnTo>
                  <a:lnTo>
                    <a:pt x="11593449" y="586972"/>
                  </a:lnTo>
                  <a:cubicBezTo>
                    <a:pt x="11633407" y="586972"/>
                    <a:pt x="11665800" y="619365"/>
                    <a:pt x="11665800" y="659323"/>
                  </a:cubicBezTo>
                  <a:lnTo>
                    <a:pt x="11665800" y="948721"/>
                  </a:lnTo>
                  <a:cubicBezTo>
                    <a:pt x="11665800" y="988679"/>
                    <a:pt x="11633407" y="1021072"/>
                    <a:pt x="11593449" y="1021072"/>
                  </a:cubicBezTo>
                  <a:lnTo>
                    <a:pt x="11011301" y="102107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DFBD67-29E1-E125-75CA-17D4FB9C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8320" y="1815549"/>
              <a:ext cx="3999111" cy="405603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6DFA7A-D85E-579D-7221-45D38689806F}"/>
                </a:ext>
              </a:extLst>
            </p:cNvPr>
            <p:cNvSpPr/>
            <p:nvPr/>
          </p:nvSpPr>
          <p:spPr>
            <a:xfrm>
              <a:off x="11120431" y="538577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Textbos: Create Your">
              <a:extLst>
                <a:ext uri="{FF2B5EF4-FFF2-40B4-BE49-F238E27FC236}">
                  <a16:creationId xmlns:a16="http://schemas.microsoft.com/office/drawing/2014/main" id="{AFBF6778-BD74-0A6D-9374-00B03683D2DE}"/>
                </a:ext>
              </a:extLst>
            </p:cNvPr>
            <p:cNvSpPr txBox="1"/>
            <p:nvPr/>
          </p:nvSpPr>
          <p:spPr>
            <a:xfrm>
              <a:off x="1279996" y="807532"/>
              <a:ext cx="8220555" cy="5884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SIGN-IN &amp; SIGN-UP SCREEN</a:t>
              </a:r>
            </a:p>
          </p:txBody>
        </p:sp>
        <p:sp>
          <p:nvSpPr>
            <p:cNvPr id="16" name="Rounded rectangle: Create">
              <a:extLst>
                <a:ext uri="{FF2B5EF4-FFF2-40B4-BE49-F238E27FC236}">
                  <a16:creationId xmlns:a16="http://schemas.microsoft.com/office/drawing/2014/main" id="{04163D26-B089-8E9F-CC97-26B8613E58FF}"/>
                </a:ext>
              </a:extLst>
            </p:cNvPr>
            <p:cNvSpPr/>
            <p:nvPr/>
          </p:nvSpPr>
          <p:spPr>
            <a:xfrm>
              <a:off x="2811288" y="2383795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Sign-In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17" name="Rounded rectangle: Create">
              <a:extLst>
                <a:ext uri="{FF2B5EF4-FFF2-40B4-BE49-F238E27FC236}">
                  <a16:creationId xmlns:a16="http://schemas.microsoft.com/office/drawing/2014/main" id="{58F48F04-9236-BF98-D45F-A7E0653140A0}"/>
                </a:ext>
              </a:extLst>
            </p:cNvPr>
            <p:cNvSpPr/>
            <p:nvPr/>
          </p:nvSpPr>
          <p:spPr>
            <a:xfrm>
              <a:off x="2811288" y="3579446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Sign-Un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FC91A2-0505-430B-9E64-17C8038DB2F0}"/>
              </a:ext>
            </a:extLst>
          </p:cNvPr>
          <p:cNvGrpSpPr/>
          <p:nvPr/>
        </p:nvGrpSpPr>
        <p:grpSpPr>
          <a:xfrm>
            <a:off x="582775" y="-3986"/>
            <a:ext cx="12114895" cy="6858000"/>
            <a:chOff x="-1" y="0"/>
            <a:chExt cx="12114895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2C2DFCE-CAFF-CF33-D2FC-F822AA95BDA7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175412 h 6858000"/>
                <a:gd name="connsiteX3" fmla="*/ 11593453 w 11665804"/>
                <a:gd name="connsiteY3" fmla="*/ 1175412 h 6858000"/>
                <a:gd name="connsiteX4" fmla="*/ 11665804 w 11665804"/>
                <a:gd name="connsiteY4" fmla="*/ 1247763 h 6858000"/>
                <a:gd name="connsiteX5" fmla="*/ 11665804 w 11665804"/>
                <a:gd name="connsiteY5" fmla="*/ 1537161 h 6858000"/>
                <a:gd name="connsiteX6" fmla="*/ 11593453 w 11665804"/>
                <a:gd name="connsiteY6" fmla="*/ 1609512 h 6858000"/>
                <a:gd name="connsiteX7" fmla="*/ 11011301 w 11665804"/>
                <a:gd name="connsiteY7" fmla="*/ 1609512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175412"/>
                  </a:lnTo>
                  <a:lnTo>
                    <a:pt x="11593453" y="1175412"/>
                  </a:lnTo>
                  <a:cubicBezTo>
                    <a:pt x="11633411" y="1175412"/>
                    <a:pt x="11665804" y="1207805"/>
                    <a:pt x="11665804" y="1247763"/>
                  </a:cubicBezTo>
                  <a:lnTo>
                    <a:pt x="11665804" y="1537161"/>
                  </a:lnTo>
                  <a:cubicBezTo>
                    <a:pt x="11665804" y="1577119"/>
                    <a:pt x="11633411" y="1609512"/>
                    <a:pt x="11593453" y="1609512"/>
                  </a:cubicBezTo>
                  <a:lnTo>
                    <a:pt x="11011301" y="160951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59B1C58-5FEE-97CF-ADCE-6F70352B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6750" y="1700171"/>
              <a:ext cx="4528144" cy="452537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9924BD-D552-4CBE-07C8-859DAA7D6B95}"/>
                </a:ext>
              </a:extLst>
            </p:cNvPr>
            <p:cNvSpPr/>
            <p:nvPr/>
          </p:nvSpPr>
          <p:spPr>
            <a:xfrm>
              <a:off x="11130080" y="107759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3.</a:t>
              </a:r>
            </a:p>
          </p:txBody>
        </p:sp>
        <p:sp>
          <p:nvSpPr>
            <p:cNvPr id="22" name="Textbos: Create Your">
              <a:extLst>
                <a:ext uri="{FF2B5EF4-FFF2-40B4-BE49-F238E27FC236}">
                  <a16:creationId xmlns:a16="http://schemas.microsoft.com/office/drawing/2014/main" id="{C540DC5D-8E6F-359B-974D-FEA56DF7AA64}"/>
                </a:ext>
              </a:extLst>
            </p:cNvPr>
            <p:cNvSpPr txBox="1"/>
            <p:nvPr/>
          </p:nvSpPr>
          <p:spPr>
            <a:xfrm>
              <a:off x="1877259" y="595709"/>
              <a:ext cx="6318396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SIGN-UP SCREEN</a:t>
              </a:r>
            </a:p>
          </p:txBody>
        </p:sp>
        <p:sp>
          <p:nvSpPr>
            <p:cNvPr id="23" name="Rounded rectangle: Create">
              <a:extLst>
                <a:ext uri="{FF2B5EF4-FFF2-40B4-BE49-F238E27FC236}">
                  <a16:creationId xmlns:a16="http://schemas.microsoft.com/office/drawing/2014/main" id="{AEB9F212-EAC5-A048-2F2E-69699C368845}"/>
                </a:ext>
              </a:extLst>
            </p:cNvPr>
            <p:cNvSpPr/>
            <p:nvPr/>
          </p:nvSpPr>
          <p:spPr>
            <a:xfrm>
              <a:off x="3689425" y="2147953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Registration Form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24" name="Rounded rectangle: Create">
              <a:extLst>
                <a:ext uri="{FF2B5EF4-FFF2-40B4-BE49-F238E27FC236}">
                  <a16:creationId xmlns:a16="http://schemas.microsoft.com/office/drawing/2014/main" id="{953BDC94-CFAB-1AF3-3A9D-CE0824AA20BC}"/>
                </a:ext>
              </a:extLst>
            </p:cNvPr>
            <p:cNvSpPr/>
            <p:nvPr/>
          </p:nvSpPr>
          <p:spPr>
            <a:xfrm>
              <a:off x="3692300" y="354703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Sign</a:t>
              </a:r>
              <a:r>
                <a:rPr lang="en-US" sz="1600" b="1" kern="0" spc="300" dirty="0">
                  <a:latin typeface="Montserrat ExtraBold" pitchFamily="2" charset="77"/>
                </a:rPr>
                <a:t>-Up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AF00F9-DFCA-17E4-F87E-35AEEA76FC6B}"/>
              </a:ext>
            </a:extLst>
          </p:cNvPr>
          <p:cNvGrpSpPr/>
          <p:nvPr/>
        </p:nvGrpSpPr>
        <p:grpSpPr>
          <a:xfrm>
            <a:off x="-8751113" y="-16892"/>
            <a:ext cx="11665804" cy="6858000"/>
            <a:chOff x="-1" y="0"/>
            <a:chExt cx="11665804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6E278A-4611-024B-AA31-A25DE2E4C0EE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830388 h 6858000"/>
                <a:gd name="connsiteX3" fmla="*/ 11593453 w 11665804"/>
                <a:gd name="connsiteY3" fmla="*/ 1830388 h 6858000"/>
                <a:gd name="connsiteX4" fmla="*/ 11665804 w 11665804"/>
                <a:gd name="connsiteY4" fmla="*/ 1902739 h 6858000"/>
                <a:gd name="connsiteX5" fmla="*/ 11665804 w 11665804"/>
                <a:gd name="connsiteY5" fmla="*/ 2192137 h 6858000"/>
                <a:gd name="connsiteX6" fmla="*/ 11593453 w 11665804"/>
                <a:gd name="connsiteY6" fmla="*/ 2264488 h 6858000"/>
                <a:gd name="connsiteX7" fmla="*/ 11011301 w 11665804"/>
                <a:gd name="connsiteY7" fmla="*/ 2264488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830388"/>
                  </a:lnTo>
                  <a:lnTo>
                    <a:pt x="11593453" y="1830388"/>
                  </a:lnTo>
                  <a:cubicBezTo>
                    <a:pt x="11633411" y="1830388"/>
                    <a:pt x="11665804" y="1862781"/>
                    <a:pt x="11665804" y="1902739"/>
                  </a:cubicBezTo>
                  <a:lnTo>
                    <a:pt x="11665804" y="2192137"/>
                  </a:lnTo>
                  <a:cubicBezTo>
                    <a:pt x="11665804" y="2232095"/>
                    <a:pt x="11633411" y="2264488"/>
                    <a:pt x="11593453" y="2264488"/>
                  </a:cubicBezTo>
                  <a:lnTo>
                    <a:pt x="11011301" y="226448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F8FEE4-D1E1-84C2-FB6D-C00D494ED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0378" y="1732110"/>
              <a:ext cx="3903821" cy="3958995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21A92-BF12-BB70-30AC-E6231B41C3A1}"/>
                </a:ext>
              </a:extLst>
            </p:cNvPr>
            <p:cNvSpPr/>
            <p:nvPr/>
          </p:nvSpPr>
          <p:spPr>
            <a:xfrm>
              <a:off x="11130080" y="173211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4.</a:t>
              </a:r>
            </a:p>
          </p:txBody>
        </p:sp>
        <p:sp>
          <p:nvSpPr>
            <p:cNvPr id="29" name="Textbos: Create Your">
              <a:extLst>
                <a:ext uri="{FF2B5EF4-FFF2-40B4-BE49-F238E27FC236}">
                  <a16:creationId xmlns:a16="http://schemas.microsoft.com/office/drawing/2014/main" id="{ED6602AD-1E67-9AC4-7C4F-D3F306C67148}"/>
                </a:ext>
              </a:extLst>
            </p:cNvPr>
            <p:cNvSpPr txBox="1"/>
            <p:nvPr/>
          </p:nvSpPr>
          <p:spPr>
            <a:xfrm>
              <a:off x="526197" y="963771"/>
              <a:ext cx="6081152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SIGN-IN SCREEN</a:t>
              </a:r>
            </a:p>
          </p:txBody>
        </p:sp>
        <p:sp>
          <p:nvSpPr>
            <p:cNvPr id="30" name="Rounded rectangle: Create">
              <a:extLst>
                <a:ext uri="{FF2B5EF4-FFF2-40B4-BE49-F238E27FC236}">
                  <a16:creationId xmlns:a16="http://schemas.microsoft.com/office/drawing/2014/main" id="{510D4169-021D-EA3C-02F4-A7C82DDAF5BB}"/>
                </a:ext>
              </a:extLst>
            </p:cNvPr>
            <p:cNvSpPr/>
            <p:nvPr/>
          </p:nvSpPr>
          <p:spPr>
            <a:xfrm>
              <a:off x="873164" y="2329007"/>
              <a:ext cx="3055367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1" name="Rounded rectangle: Create">
              <a:extLst>
                <a:ext uri="{FF2B5EF4-FFF2-40B4-BE49-F238E27FC236}">
                  <a16:creationId xmlns:a16="http://schemas.microsoft.com/office/drawing/2014/main" id="{FD844195-4EBF-3778-7A24-86F22FEC7293}"/>
                </a:ext>
              </a:extLst>
            </p:cNvPr>
            <p:cNvSpPr/>
            <p:nvPr/>
          </p:nvSpPr>
          <p:spPr>
            <a:xfrm>
              <a:off x="873163" y="3315030"/>
              <a:ext cx="305536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 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IN" sz="1400" b="1" kern="0" spc="300" dirty="0">
                  <a:latin typeface="Montserrat ExtraBold" pitchFamily="2" charset="77"/>
                </a:rPr>
                <a:t>Recover password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2" name="Rounded rectangle: Create">
              <a:extLst>
                <a:ext uri="{FF2B5EF4-FFF2-40B4-BE49-F238E27FC236}">
                  <a16:creationId xmlns:a16="http://schemas.microsoft.com/office/drawing/2014/main" id="{F5E85BBA-EAB9-1DDB-7C2A-4774E28AA6DC}"/>
                </a:ext>
              </a:extLst>
            </p:cNvPr>
            <p:cNvSpPr/>
            <p:nvPr/>
          </p:nvSpPr>
          <p:spPr>
            <a:xfrm>
              <a:off x="873163" y="4374076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400" b="1" kern="0" spc="300" dirty="0">
                  <a:latin typeface="Montserrat ExtraBold" pitchFamily="2" charset="77"/>
                </a:rPr>
                <a:t>Gmail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3" name="Rounded rectangle: Create">
              <a:extLst>
                <a:ext uri="{FF2B5EF4-FFF2-40B4-BE49-F238E27FC236}">
                  <a16:creationId xmlns:a16="http://schemas.microsoft.com/office/drawing/2014/main" id="{B5C1EFFD-4A78-2998-7282-CF703A11EEEE}"/>
                </a:ext>
              </a:extLst>
            </p:cNvPr>
            <p:cNvSpPr/>
            <p:nvPr/>
          </p:nvSpPr>
          <p:spPr>
            <a:xfrm>
              <a:off x="873163" y="5433122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IN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Twitter</a:t>
              </a:r>
              <a:r>
                <a:rPr lang="en-US" sz="1400" b="1" kern="0" spc="300" dirty="0">
                  <a:latin typeface="Montserrat ExtraBold" pitchFamily="2" charset="77"/>
                </a:rPr>
                <a:t>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EC3070-BC5A-ED63-A026-BEF75B37BBCB}"/>
              </a:ext>
            </a:extLst>
          </p:cNvPr>
          <p:cNvGrpSpPr/>
          <p:nvPr/>
        </p:nvGrpSpPr>
        <p:grpSpPr>
          <a:xfrm>
            <a:off x="-9553602" y="-16603"/>
            <a:ext cx="11665803" cy="6858000"/>
            <a:chOff x="0" y="0"/>
            <a:chExt cx="11665803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C1971CF-96C8-0071-D9E6-DA72AC004A68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2486354 h 6858000"/>
                <a:gd name="connsiteX3" fmla="*/ 11593452 w 11665803"/>
                <a:gd name="connsiteY3" fmla="*/ 2486354 h 6858000"/>
                <a:gd name="connsiteX4" fmla="*/ 11665803 w 11665803"/>
                <a:gd name="connsiteY4" fmla="*/ 2558705 h 6858000"/>
                <a:gd name="connsiteX5" fmla="*/ 11665803 w 11665803"/>
                <a:gd name="connsiteY5" fmla="*/ 2848103 h 6858000"/>
                <a:gd name="connsiteX6" fmla="*/ 11593452 w 11665803"/>
                <a:gd name="connsiteY6" fmla="*/ 2920454 h 6858000"/>
                <a:gd name="connsiteX7" fmla="*/ 11011301 w 11665803"/>
                <a:gd name="connsiteY7" fmla="*/ 2920454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2486354"/>
                  </a:lnTo>
                  <a:lnTo>
                    <a:pt x="11593452" y="2486354"/>
                  </a:lnTo>
                  <a:cubicBezTo>
                    <a:pt x="11633410" y="2486354"/>
                    <a:pt x="11665803" y="2518747"/>
                    <a:pt x="11665803" y="2558705"/>
                  </a:cubicBezTo>
                  <a:lnTo>
                    <a:pt x="11665803" y="2848103"/>
                  </a:lnTo>
                  <a:cubicBezTo>
                    <a:pt x="11665803" y="2888061"/>
                    <a:pt x="11633410" y="2920454"/>
                    <a:pt x="11593452" y="2920454"/>
                  </a:cubicBezTo>
                  <a:lnTo>
                    <a:pt x="11011301" y="292045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369DFB3-BD38-7906-1A49-C73677D7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1199" y="1668820"/>
              <a:ext cx="4425628" cy="4276209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ECE96A8-AFE9-42C8-BF91-ACFF08CA87EE}"/>
                </a:ext>
              </a:extLst>
            </p:cNvPr>
            <p:cNvSpPr/>
            <p:nvPr/>
          </p:nvSpPr>
          <p:spPr>
            <a:xfrm>
              <a:off x="11120439" y="239625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5.</a:t>
              </a:r>
            </a:p>
          </p:txBody>
        </p:sp>
        <p:sp>
          <p:nvSpPr>
            <p:cNvPr id="38" name="Textbos: Create Your">
              <a:extLst>
                <a:ext uri="{FF2B5EF4-FFF2-40B4-BE49-F238E27FC236}">
                  <a16:creationId xmlns:a16="http://schemas.microsoft.com/office/drawing/2014/main" id="{8781740D-45E4-83A3-8182-FCC065933354}"/>
                </a:ext>
              </a:extLst>
            </p:cNvPr>
            <p:cNvSpPr txBox="1"/>
            <p:nvPr/>
          </p:nvSpPr>
          <p:spPr>
            <a:xfrm>
              <a:off x="273732" y="945409"/>
              <a:ext cx="757675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DASHBOARD SCREEN</a:t>
              </a:r>
            </a:p>
          </p:txBody>
        </p:sp>
        <p:sp>
          <p:nvSpPr>
            <p:cNvPr id="39" name="Rounded rectangle: Create">
              <a:extLst>
                <a:ext uri="{FF2B5EF4-FFF2-40B4-BE49-F238E27FC236}">
                  <a16:creationId xmlns:a16="http://schemas.microsoft.com/office/drawing/2014/main" id="{ABB371FF-797B-509F-0C67-6703AD271905}"/>
                </a:ext>
              </a:extLst>
            </p:cNvPr>
            <p:cNvSpPr/>
            <p:nvPr/>
          </p:nvSpPr>
          <p:spPr>
            <a:xfrm>
              <a:off x="1025565" y="3577131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Image Slider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With App Info.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0" name="Rounded rectangle: Create">
              <a:extLst>
                <a:ext uri="{FF2B5EF4-FFF2-40B4-BE49-F238E27FC236}">
                  <a16:creationId xmlns:a16="http://schemas.microsoft.com/office/drawing/2014/main" id="{0AA47C21-1D97-1CA3-B32E-AFCCCD544689}"/>
                </a:ext>
              </a:extLst>
            </p:cNvPr>
            <p:cNvSpPr/>
            <p:nvPr/>
          </p:nvSpPr>
          <p:spPr>
            <a:xfrm>
              <a:off x="1025565" y="2624891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Greetings With Username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BDCD66BE-BE24-6AF4-1CCC-1B947E041737}"/>
                </a:ext>
              </a:extLst>
            </p:cNvPr>
            <p:cNvSpPr/>
            <p:nvPr/>
          </p:nvSpPr>
          <p:spPr>
            <a:xfrm>
              <a:off x="1025565" y="4532296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Slider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85932D7-A581-BFCD-B337-386824DA869B}"/>
              </a:ext>
            </a:extLst>
          </p:cNvPr>
          <p:cNvGrpSpPr/>
          <p:nvPr/>
        </p:nvGrpSpPr>
        <p:grpSpPr>
          <a:xfrm>
            <a:off x="-10310818" y="-31502"/>
            <a:ext cx="11665803" cy="6858000"/>
            <a:chOff x="0" y="0"/>
            <a:chExt cx="11665803" cy="685800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F4B41C8-DDB9-C964-E2E0-1B035432BFD4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3140150 h 6858000"/>
                <a:gd name="connsiteX3" fmla="*/ 11593452 w 11665803"/>
                <a:gd name="connsiteY3" fmla="*/ 3140150 h 6858000"/>
                <a:gd name="connsiteX4" fmla="*/ 11665803 w 11665803"/>
                <a:gd name="connsiteY4" fmla="*/ 3212501 h 6858000"/>
                <a:gd name="connsiteX5" fmla="*/ 11665803 w 11665803"/>
                <a:gd name="connsiteY5" fmla="*/ 3501899 h 6858000"/>
                <a:gd name="connsiteX6" fmla="*/ 11593452 w 11665803"/>
                <a:gd name="connsiteY6" fmla="*/ 3574250 h 6858000"/>
                <a:gd name="connsiteX7" fmla="*/ 11011301 w 11665803"/>
                <a:gd name="connsiteY7" fmla="*/ 3574250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140150"/>
                  </a:lnTo>
                  <a:lnTo>
                    <a:pt x="11593452" y="3140150"/>
                  </a:lnTo>
                  <a:cubicBezTo>
                    <a:pt x="11633410" y="3140150"/>
                    <a:pt x="11665803" y="3172543"/>
                    <a:pt x="11665803" y="3212501"/>
                  </a:cubicBezTo>
                  <a:lnTo>
                    <a:pt x="11665803" y="3501899"/>
                  </a:lnTo>
                  <a:cubicBezTo>
                    <a:pt x="11665803" y="3541857"/>
                    <a:pt x="11633410" y="3574250"/>
                    <a:pt x="11593452" y="3574250"/>
                  </a:cubicBezTo>
                  <a:lnTo>
                    <a:pt x="11011301" y="35742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4AE6D0B-2047-7717-9EF9-FB99D8DEF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45364" y="1753840"/>
              <a:ext cx="4452577" cy="423352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17FCB7-4617-3DD9-FB2A-B69F0BE24B1F}"/>
                </a:ext>
              </a:extLst>
            </p:cNvPr>
            <p:cNvSpPr/>
            <p:nvPr/>
          </p:nvSpPr>
          <p:spPr>
            <a:xfrm>
              <a:off x="11130080" y="3060395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</a:t>
              </a:r>
            </a:p>
          </p:txBody>
        </p:sp>
        <p:sp>
          <p:nvSpPr>
            <p:cNvPr id="47" name="Textbos: Create Your">
              <a:extLst>
                <a:ext uri="{FF2B5EF4-FFF2-40B4-BE49-F238E27FC236}">
                  <a16:creationId xmlns:a16="http://schemas.microsoft.com/office/drawing/2014/main" id="{3F6A9AFD-3478-0B84-F852-63DB2F612690}"/>
                </a:ext>
              </a:extLst>
            </p:cNvPr>
            <p:cNvSpPr txBox="1"/>
            <p:nvPr/>
          </p:nvSpPr>
          <p:spPr>
            <a:xfrm>
              <a:off x="273732" y="870637"/>
              <a:ext cx="745973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CATEGORIES SCREEN</a:t>
              </a:r>
            </a:p>
          </p:txBody>
        </p:sp>
        <p:sp>
          <p:nvSpPr>
            <p:cNvPr id="48" name="Rounded rectangle: Create">
              <a:extLst>
                <a:ext uri="{FF2B5EF4-FFF2-40B4-BE49-F238E27FC236}">
                  <a16:creationId xmlns:a16="http://schemas.microsoft.com/office/drawing/2014/main" id="{00882287-5F7F-76D8-0AEF-8CA02C95FF51}"/>
                </a:ext>
              </a:extLst>
            </p:cNvPr>
            <p:cNvSpPr/>
            <p:nvPr/>
          </p:nvSpPr>
          <p:spPr>
            <a:xfrm>
              <a:off x="881631" y="2404084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A680CA-4361-FF7E-4855-D335A4B6E3F6}"/>
              </a:ext>
            </a:extLst>
          </p:cNvPr>
          <p:cNvGrpSpPr/>
          <p:nvPr/>
        </p:nvGrpSpPr>
        <p:grpSpPr>
          <a:xfrm>
            <a:off x="-11074387" y="-46401"/>
            <a:ext cx="11665802" cy="6858000"/>
            <a:chOff x="-1" y="0"/>
            <a:chExt cx="11665802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E91BE2F-ADD3-2150-1CD4-76182D522E13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3793946 h 6858000"/>
                <a:gd name="connsiteX3" fmla="*/ 11593451 w 11665802"/>
                <a:gd name="connsiteY3" fmla="*/ 3793946 h 6858000"/>
                <a:gd name="connsiteX4" fmla="*/ 11665802 w 11665802"/>
                <a:gd name="connsiteY4" fmla="*/ 3866297 h 6858000"/>
                <a:gd name="connsiteX5" fmla="*/ 11665802 w 11665802"/>
                <a:gd name="connsiteY5" fmla="*/ 4155695 h 6858000"/>
                <a:gd name="connsiteX6" fmla="*/ 11593451 w 11665802"/>
                <a:gd name="connsiteY6" fmla="*/ 4228046 h 6858000"/>
                <a:gd name="connsiteX7" fmla="*/ 11011301 w 11665802"/>
                <a:gd name="connsiteY7" fmla="*/ 4228046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793946"/>
                  </a:lnTo>
                  <a:lnTo>
                    <a:pt x="11593451" y="3793946"/>
                  </a:lnTo>
                  <a:cubicBezTo>
                    <a:pt x="11633409" y="3793946"/>
                    <a:pt x="11665802" y="3826339"/>
                    <a:pt x="11665802" y="3866297"/>
                  </a:cubicBezTo>
                  <a:lnTo>
                    <a:pt x="11665802" y="4155695"/>
                  </a:lnTo>
                  <a:cubicBezTo>
                    <a:pt x="11665802" y="4195653"/>
                    <a:pt x="11633409" y="4228046"/>
                    <a:pt x="11593451" y="4228046"/>
                  </a:cubicBezTo>
                  <a:lnTo>
                    <a:pt x="11011301" y="4228046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5A37C8C-E273-31C6-EF6D-26394FD9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6161" y="1668177"/>
              <a:ext cx="4559640" cy="4297398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C2C4FA-49E4-BBCF-C2B7-AB8B57F61A47}"/>
                </a:ext>
              </a:extLst>
            </p:cNvPr>
            <p:cNvSpPr/>
            <p:nvPr/>
          </p:nvSpPr>
          <p:spPr>
            <a:xfrm>
              <a:off x="11130078" y="3686038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</a:t>
              </a:r>
            </a:p>
          </p:txBody>
        </p:sp>
        <p:sp>
          <p:nvSpPr>
            <p:cNvPr id="53" name="Textbos: Create Your">
              <a:extLst>
                <a:ext uri="{FF2B5EF4-FFF2-40B4-BE49-F238E27FC236}">
                  <a16:creationId xmlns:a16="http://schemas.microsoft.com/office/drawing/2014/main" id="{8DBCB702-5E88-5D90-C5C3-73E21588E39B}"/>
                </a:ext>
              </a:extLst>
            </p:cNvPr>
            <p:cNvSpPr txBox="1"/>
            <p:nvPr/>
          </p:nvSpPr>
          <p:spPr>
            <a:xfrm>
              <a:off x="400731" y="946838"/>
              <a:ext cx="8123378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TOURIST-PLACE SCREEN</a:t>
              </a:r>
            </a:p>
          </p:txBody>
        </p:sp>
        <p:sp>
          <p:nvSpPr>
            <p:cNvPr id="54" name="Rounded rectangle: Create">
              <a:extLst>
                <a:ext uri="{FF2B5EF4-FFF2-40B4-BE49-F238E27FC236}">
                  <a16:creationId xmlns:a16="http://schemas.microsoft.com/office/drawing/2014/main" id="{ABE998BE-6DD9-89A3-CED2-E73CC21E96F3}"/>
                </a:ext>
              </a:extLst>
            </p:cNvPr>
            <p:cNvSpPr/>
            <p:nvPr/>
          </p:nvSpPr>
          <p:spPr>
            <a:xfrm>
              <a:off x="873165" y="261299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Tourist-Places Recycler View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55" name="Rounded rectangle: Create">
              <a:extLst>
                <a:ext uri="{FF2B5EF4-FFF2-40B4-BE49-F238E27FC236}">
                  <a16:creationId xmlns:a16="http://schemas.microsoft.com/office/drawing/2014/main" id="{8047A48B-72B2-BC39-2B06-6BE0923D1360}"/>
                </a:ext>
              </a:extLst>
            </p:cNvPr>
            <p:cNvSpPr/>
            <p:nvPr/>
          </p:nvSpPr>
          <p:spPr>
            <a:xfrm>
              <a:off x="873165" y="3686038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Search Bar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88E667-3E1C-5BD9-4CA5-F8C3BDE554F7}"/>
              </a:ext>
            </a:extLst>
          </p:cNvPr>
          <p:cNvGrpSpPr/>
          <p:nvPr/>
        </p:nvGrpSpPr>
        <p:grpSpPr>
          <a:xfrm>
            <a:off x="-11870524" y="-39096"/>
            <a:ext cx="11665802" cy="6858000"/>
            <a:chOff x="-1" y="0"/>
            <a:chExt cx="11665802" cy="6858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BABCE4B-1BA3-F551-F322-8B4A2A777034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4447742 h 6858000"/>
                <a:gd name="connsiteX3" fmla="*/ 11593451 w 11665802"/>
                <a:gd name="connsiteY3" fmla="*/ 4447742 h 6858000"/>
                <a:gd name="connsiteX4" fmla="*/ 11665802 w 11665802"/>
                <a:gd name="connsiteY4" fmla="*/ 4520093 h 6858000"/>
                <a:gd name="connsiteX5" fmla="*/ 11665802 w 11665802"/>
                <a:gd name="connsiteY5" fmla="*/ 4809491 h 6858000"/>
                <a:gd name="connsiteX6" fmla="*/ 11593451 w 11665802"/>
                <a:gd name="connsiteY6" fmla="*/ 4881842 h 6858000"/>
                <a:gd name="connsiteX7" fmla="*/ 11011301 w 11665802"/>
                <a:gd name="connsiteY7" fmla="*/ 4881842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4447742"/>
                  </a:lnTo>
                  <a:lnTo>
                    <a:pt x="11593451" y="4447742"/>
                  </a:lnTo>
                  <a:cubicBezTo>
                    <a:pt x="11633409" y="4447742"/>
                    <a:pt x="11665802" y="4480135"/>
                    <a:pt x="11665802" y="4520093"/>
                  </a:cubicBezTo>
                  <a:lnTo>
                    <a:pt x="11665802" y="4809491"/>
                  </a:lnTo>
                  <a:cubicBezTo>
                    <a:pt x="11665802" y="4849449"/>
                    <a:pt x="11633409" y="4881842"/>
                    <a:pt x="11593451" y="4881842"/>
                  </a:cubicBezTo>
                  <a:lnTo>
                    <a:pt x="11011301" y="488184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82E4989-A470-B2B7-F583-6209098BF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68066" y="1772390"/>
              <a:ext cx="4402677" cy="417411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320589-0441-95F3-E767-0F9BF85E6717}"/>
                </a:ext>
              </a:extLst>
            </p:cNvPr>
            <p:cNvSpPr/>
            <p:nvPr/>
          </p:nvSpPr>
          <p:spPr>
            <a:xfrm>
              <a:off x="11130078" y="4321306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</a:t>
              </a:r>
            </a:p>
          </p:txBody>
        </p:sp>
        <p:sp>
          <p:nvSpPr>
            <p:cNvPr id="60" name="Textbos: Create Your">
              <a:extLst>
                <a:ext uri="{FF2B5EF4-FFF2-40B4-BE49-F238E27FC236}">
                  <a16:creationId xmlns:a16="http://schemas.microsoft.com/office/drawing/2014/main" id="{6A913809-42FF-DEDF-92B6-32C5A5C75A0D}"/>
                </a:ext>
              </a:extLst>
            </p:cNvPr>
            <p:cNvSpPr txBox="1"/>
            <p:nvPr/>
          </p:nvSpPr>
          <p:spPr>
            <a:xfrm>
              <a:off x="172132" y="911493"/>
              <a:ext cx="9907520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TOURIST-PLACE INFO. SCREEN</a:t>
              </a:r>
            </a:p>
          </p:txBody>
        </p:sp>
        <p:sp>
          <p:nvSpPr>
            <p:cNvPr id="61" name="Rounded rectangle: Create">
              <a:extLst>
                <a:ext uri="{FF2B5EF4-FFF2-40B4-BE49-F238E27FC236}">
                  <a16:creationId xmlns:a16="http://schemas.microsoft.com/office/drawing/2014/main" id="{27760C4E-A35C-0D70-546B-02094B9F5EE7}"/>
                </a:ext>
              </a:extLst>
            </p:cNvPr>
            <p:cNvSpPr/>
            <p:nvPr/>
          </p:nvSpPr>
          <p:spPr>
            <a:xfrm>
              <a:off x="821257" y="2549350"/>
              <a:ext cx="310727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Image Slider to display images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2" name="Rounded rectangle: Create">
              <a:extLst>
                <a:ext uri="{FF2B5EF4-FFF2-40B4-BE49-F238E27FC236}">
                  <a16:creationId xmlns:a16="http://schemas.microsoft.com/office/drawing/2014/main" id="{47987583-EE36-CA7C-5514-080A6150DA67}"/>
                </a:ext>
              </a:extLst>
            </p:cNvPr>
            <p:cNvSpPr/>
            <p:nvPr/>
          </p:nvSpPr>
          <p:spPr>
            <a:xfrm>
              <a:off x="821257" y="3549147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Favorite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3" name="Rounded rectangle: Create">
              <a:extLst>
                <a:ext uri="{FF2B5EF4-FFF2-40B4-BE49-F238E27FC236}">
                  <a16:creationId xmlns:a16="http://schemas.microsoft.com/office/drawing/2014/main" id="{A4BED882-E5B3-8C1A-D3C3-9C6FD404CCDD}"/>
                </a:ext>
              </a:extLst>
            </p:cNvPr>
            <p:cNvSpPr/>
            <p:nvPr/>
          </p:nvSpPr>
          <p:spPr>
            <a:xfrm>
              <a:off x="821257" y="4549861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 dirty="0">
                  <a:latin typeface="Montserrat ExtraBold" pitchFamily="2" charset="77"/>
                </a:rPr>
                <a:t>Location Link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4" name="Rounded rectangle: Create">
              <a:extLst>
                <a:ext uri="{FF2B5EF4-FFF2-40B4-BE49-F238E27FC236}">
                  <a16:creationId xmlns:a16="http://schemas.microsoft.com/office/drawing/2014/main" id="{1209A624-E511-0050-DDA6-296809629B18}"/>
                </a:ext>
              </a:extLst>
            </p:cNvPr>
            <p:cNvSpPr/>
            <p:nvPr/>
          </p:nvSpPr>
          <p:spPr>
            <a:xfrm>
              <a:off x="821257" y="5488014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 Information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1B15DC6-DBCF-D961-A5D1-D6FC1D61EFD4}"/>
              </a:ext>
            </a:extLst>
          </p:cNvPr>
          <p:cNvGrpSpPr/>
          <p:nvPr/>
        </p:nvGrpSpPr>
        <p:grpSpPr>
          <a:xfrm>
            <a:off x="-12648435" y="-43211"/>
            <a:ext cx="11665801" cy="6858000"/>
            <a:chOff x="0" y="0"/>
            <a:chExt cx="11665801" cy="685800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8AD205-7CDF-367A-DD7A-1C200E867ECB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101538 h 6858000"/>
                <a:gd name="connsiteX3" fmla="*/ 11593450 w 11665801"/>
                <a:gd name="connsiteY3" fmla="*/ 5101538 h 6858000"/>
                <a:gd name="connsiteX4" fmla="*/ 11665801 w 11665801"/>
                <a:gd name="connsiteY4" fmla="*/ 5173889 h 6858000"/>
                <a:gd name="connsiteX5" fmla="*/ 11665801 w 11665801"/>
                <a:gd name="connsiteY5" fmla="*/ 5463287 h 6858000"/>
                <a:gd name="connsiteX6" fmla="*/ 11593450 w 11665801"/>
                <a:gd name="connsiteY6" fmla="*/ 5535638 h 6858000"/>
                <a:gd name="connsiteX7" fmla="*/ 11011301 w 11665801"/>
                <a:gd name="connsiteY7" fmla="*/ 5535638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101538"/>
                  </a:lnTo>
                  <a:lnTo>
                    <a:pt x="11593450" y="5101538"/>
                  </a:lnTo>
                  <a:cubicBezTo>
                    <a:pt x="11633408" y="5101538"/>
                    <a:pt x="11665801" y="5133931"/>
                    <a:pt x="11665801" y="5173889"/>
                  </a:cubicBezTo>
                  <a:lnTo>
                    <a:pt x="11665801" y="5463287"/>
                  </a:lnTo>
                  <a:cubicBezTo>
                    <a:pt x="11665801" y="5503245"/>
                    <a:pt x="11633408" y="5535638"/>
                    <a:pt x="11593450" y="5535638"/>
                  </a:cubicBezTo>
                  <a:lnTo>
                    <a:pt x="11011301" y="553563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320837F-3008-3625-B5FD-A05426301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71733" y="1909291"/>
              <a:ext cx="4401671" cy="4178242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DB0D9D-F65A-D9A0-333C-7959F4EDEB5F}"/>
                </a:ext>
              </a:extLst>
            </p:cNvPr>
            <p:cNvSpPr/>
            <p:nvPr/>
          </p:nvSpPr>
          <p:spPr>
            <a:xfrm>
              <a:off x="11130078" y="504320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9.</a:t>
              </a:r>
            </a:p>
          </p:txBody>
        </p:sp>
        <p:sp>
          <p:nvSpPr>
            <p:cNvPr id="69" name="Textbos: Create Your">
              <a:extLst>
                <a:ext uri="{FF2B5EF4-FFF2-40B4-BE49-F238E27FC236}">
                  <a16:creationId xmlns:a16="http://schemas.microsoft.com/office/drawing/2014/main" id="{3E3D0900-FFFF-586C-1F8E-FFDBA46FB874}"/>
                </a:ext>
              </a:extLst>
            </p:cNvPr>
            <p:cNvSpPr txBox="1"/>
            <p:nvPr/>
          </p:nvSpPr>
          <p:spPr>
            <a:xfrm>
              <a:off x="493865" y="912971"/>
              <a:ext cx="6993261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FAVORITES SCREEN</a:t>
              </a:r>
            </a:p>
          </p:txBody>
        </p:sp>
        <p:sp>
          <p:nvSpPr>
            <p:cNvPr id="70" name="Rounded rectangle: Create">
              <a:extLst>
                <a:ext uri="{FF2B5EF4-FFF2-40B4-BE49-F238E27FC236}">
                  <a16:creationId xmlns:a16="http://schemas.microsoft.com/office/drawing/2014/main" id="{472F75A7-3925-74EB-91F0-59AC3BBADC0C}"/>
                </a:ext>
              </a:extLst>
            </p:cNvPr>
            <p:cNvSpPr/>
            <p:nvPr/>
          </p:nvSpPr>
          <p:spPr>
            <a:xfrm>
              <a:off x="822365" y="2716561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In Favorite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ED4CF46-B6FE-513C-3961-49F5980A8C8A}"/>
              </a:ext>
            </a:extLst>
          </p:cNvPr>
          <p:cNvGrpSpPr/>
          <p:nvPr/>
        </p:nvGrpSpPr>
        <p:grpSpPr>
          <a:xfrm>
            <a:off x="-13395149" y="-40021"/>
            <a:ext cx="11800555" cy="6858000"/>
            <a:chOff x="0" y="0"/>
            <a:chExt cx="11800555" cy="685800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C87FCDF-1A8B-68BF-4D3A-4D7AB24E3CF1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755334 h 6858000"/>
                <a:gd name="connsiteX3" fmla="*/ 11593450 w 11665801"/>
                <a:gd name="connsiteY3" fmla="*/ 5755334 h 6858000"/>
                <a:gd name="connsiteX4" fmla="*/ 11665801 w 11665801"/>
                <a:gd name="connsiteY4" fmla="*/ 5827685 h 6858000"/>
                <a:gd name="connsiteX5" fmla="*/ 11665801 w 11665801"/>
                <a:gd name="connsiteY5" fmla="*/ 6117083 h 6858000"/>
                <a:gd name="connsiteX6" fmla="*/ 11593450 w 11665801"/>
                <a:gd name="connsiteY6" fmla="*/ 6189434 h 6858000"/>
                <a:gd name="connsiteX7" fmla="*/ 11011301 w 11665801"/>
                <a:gd name="connsiteY7" fmla="*/ 6189434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755334"/>
                  </a:lnTo>
                  <a:lnTo>
                    <a:pt x="11593450" y="5755334"/>
                  </a:lnTo>
                  <a:cubicBezTo>
                    <a:pt x="11633408" y="5755334"/>
                    <a:pt x="11665801" y="5787727"/>
                    <a:pt x="11665801" y="5827685"/>
                  </a:cubicBezTo>
                  <a:lnTo>
                    <a:pt x="11665801" y="6117083"/>
                  </a:lnTo>
                  <a:cubicBezTo>
                    <a:pt x="11665801" y="6157041"/>
                    <a:pt x="11633408" y="6189434"/>
                    <a:pt x="11593450" y="6189434"/>
                  </a:cubicBezTo>
                  <a:lnTo>
                    <a:pt x="11011301" y="618943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E7333AE-EB24-DFC1-E0F5-0F24D89BF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64446" y="1713152"/>
              <a:ext cx="4438554" cy="4229574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DD13A45-ED85-0979-4AF3-5322FBBF365D}"/>
                </a:ext>
              </a:extLst>
            </p:cNvPr>
            <p:cNvSpPr/>
            <p:nvPr/>
          </p:nvSpPr>
          <p:spPr>
            <a:xfrm>
              <a:off x="10943926" y="5543787"/>
              <a:ext cx="856629" cy="79787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44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Textbos: Create Your">
              <a:extLst>
                <a:ext uri="{FF2B5EF4-FFF2-40B4-BE49-F238E27FC236}">
                  <a16:creationId xmlns:a16="http://schemas.microsoft.com/office/drawing/2014/main" id="{14A9DF8E-E6A3-CF5B-2067-CF956487343B}"/>
                </a:ext>
              </a:extLst>
            </p:cNvPr>
            <p:cNvSpPr txBox="1"/>
            <p:nvPr/>
          </p:nvSpPr>
          <p:spPr>
            <a:xfrm>
              <a:off x="87465" y="811371"/>
              <a:ext cx="10345140" cy="588431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FAVORITE TOURIST-PLACE SCREEN</a:t>
              </a:r>
            </a:p>
          </p:txBody>
        </p:sp>
        <p:sp>
          <p:nvSpPr>
            <p:cNvPr id="76" name="Rounded rectangle: Create">
              <a:extLst>
                <a:ext uri="{FF2B5EF4-FFF2-40B4-BE49-F238E27FC236}">
                  <a16:creationId xmlns:a16="http://schemas.microsoft.com/office/drawing/2014/main" id="{7173FA17-535F-678B-1A23-D234DC28A8F5}"/>
                </a:ext>
              </a:extLst>
            </p:cNvPr>
            <p:cNvSpPr/>
            <p:nvPr/>
          </p:nvSpPr>
          <p:spPr>
            <a:xfrm>
              <a:off x="737698" y="2536792"/>
              <a:ext cx="3504102" cy="8922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Screen </a:t>
              </a:r>
              <a:r>
                <a:rPr lang="en-US" sz="1600" b="1" kern="0" spc="300" dirty="0">
                  <a:latin typeface="Montserrat ExtraBold" pitchFamily="2" charset="77"/>
                </a:rPr>
                <a:t>T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o </a:t>
              </a:r>
              <a:r>
                <a:rPr lang="en-US" sz="1600" b="1" kern="0" spc="300" dirty="0">
                  <a:latin typeface="Montserrat ExtraBold" pitchFamily="2" charset="77"/>
                </a:rPr>
                <a:t>D</a:t>
              </a:r>
              <a:r>
                <a:rPr kumimoji="0" lang="en-US" sz="1600" b="1" i="0" u="none" strike="noStrike" kern="0" cap="none" spc="30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isplay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</a:t>
              </a:r>
              <a:r>
                <a:rPr lang="en-US" sz="1600" b="1" kern="0" spc="300" dirty="0">
                  <a:latin typeface="Montserrat ExtraBold" pitchFamily="2" charset="77"/>
                </a:rPr>
                <a:t>U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ser’s Favorite Places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66C46E0-4D8B-2F6F-E3D6-4124070B4A10}"/>
              </a:ext>
            </a:extLst>
          </p:cNvPr>
          <p:cNvGrpSpPr/>
          <p:nvPr/>
        </p:nvGrpSpPr>
        <p:grpSpPr>
          <a:xfrm>
            <a:off x="-14157843" y="-40946"/>
            <a:ext cx="11723017" cy="6858000"/>
            <a:chOff x="0" y="0"/>
            <a:chExt cx="11723017" cy="6858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4CD71DE-A2F7-F3E6-9744-A42FE74F8002}"/>
                </a:ext>
              </a:extLst>
            </p:cNvPr>
            <p:cNvSpPr/>
            <p:nvPr/>
          </p:nvSpPr>
          <p:spPr>
            <a:xfrm>
              <a:off x="0" y="0"/>
              <a:ext cx="11655640" cy="6858000"/>
            </a:xfrm>
            <a:custGeom>
              <a:avLst/>
              <a:gdLst>
                <a:gd name="connsiteX0" fmla="*/ 0 w 11655640"/>
                <a:gd name="connsiteY0" fmla="*/ 0 h 6858000"/>
                <a:gd name="connsiteX1" fmla="*/ 11011301 w 11655640"/>
                <a:gd name="connsiteY1" fmla="*/ 0 h 6858000"/>
                <a:gd name="connsiteX2" fmla="*/ 11011301 w 11655640"/>
                <a:gd name="connsiteY2" fmla="*/ 6327850 h 6858000"/>
                <a:gd name="connsiteX3" fmla="*/ 11583289 w 11655640"/>
                <a:gd name="connsiteY3" fmla="*/ 6327850 h 6858000"/>
                <a:gd name="connsiteX4" fmla="*/ 11655640 w 11655640"/>
                <a:gd name="connsiteY4" fmla="*/ 6400201 h 6858000"/>
                <a:gd name="connsiteX5" fmla="*/ 11655640 w 11655640"/>
                <a:gd name="connsiteY5" fmla="*/ 6689599 h 6858000"/>
                <a:gd name="connsiteX6" fmla="*/ 11583289 w 11655640"/>
                <a:gd name="connsiteY6" fmla="*/ 6761950 h 6858000"/>
                <a:gd name="connsiteX7" fmla="*/ 11011301 w 11655640"/>
                <a:gd name="connsiteY7" fmla="*/ 6761950 h 6858000"/>
                <a:gd name="connsiteX8" fmla="*/ 11011301 w 11655640"/>
                <a:gd name="connsiteY8" fmla="*/ 6858000 h 6858000"/>
                <a:gd name="connsiteX9" fmla="*/ 0 w 1165564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564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6327850"/>
                  </a:lnTo>
                  <a:lnTo>
                    <a:pt x="11583289" y="6327850"/>
                  </a:lnTo>
                  <a:cubicBezTo>
                    <a:pt x="11623247" y="6327850"/>
                    <a:pt x="11655640" y="6360243"/>
                    <a:pt x="11655640" y="6400201"/>
                  </a:cubicBezTo>
                  <a:lnTo>
                    <a:pt x="11655640" y="6689599"/>
                  </a:lnTo>
                  <a:cubicBezTo>
                    <a:pt x="11655640" y="6729557"/>
                    <a:pt x="11623247" y="6761950"/>
                    <a:pt x="11583289" y="6761950"/>
                  </a:cubicBezTo>
                  <a:lnTo>
                    <a:pt x="11011301" y="67619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543DB55-A7C9-5A01-7C8D-CEECCC253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74779" y="1600595"/>
              <a:ext cx="4529748" cy="4336882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681F154-ADF5-2D92-3947-9E391587709D}"/>
                </a:ext>
              </a:extLst>
            </p:cNvPr>
            <p:cNvSpPr/>
            <p:nvPr/>
          </p:nvSpPr>
          <p:spPr>
            <a:xfrm>
              <a:off x="10972800" y="6273225"/>
              <a:ext cx="7502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11.</a:t>
              </a:r>
              <a:endPara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Textbos: Create Your">
              <a:extLst>
                <a:ext uri="{FF2B5EF4-FFF2-40B4-BE49-F238E27FC236}">
                  <a16:creationId xmlns:a16="http://schemas.microsoft.com/office/drawing/2014/main" id="{F7E475F9-9131-87F0-65C2-CB6FA2C65B92}"/>
                </a:ext>
              </a:extLst>
            </p:cNvPr>
            <p:cNvSpPr txBox="1"/>
            <p:nvPr/>
          </p:nvSpPr>
          <p:spPr>
            <a:xfrm>
              <a:off x="493865" y="912971"/>
              <a:ext cx="6380914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>
                  <a:latin typeface="Montserrat" panose="00000500000000000000" pitchFamily="2" charset="0"/>
                </a:rPr>
                <a:t>PROFILE SCREEN</a:t>
              </a:r>
              <a:endParaRPr lang="en-US" sz="4800" b="1" u="sng" dirty="0">
                <a:latin typeface="Montserrat" panose="00000500000000000000" pitchFamily="2" charset="0"/>
              </a:endParaRPr>
            </a:p>
          </p:txBody>
        </p:sp>
        <p:sp>
          <p:nvSpPr>
            <p:cNvPr id="82" name="Rounded rectangle: Create">
              <a:extLst>
                <a:ext uri="{FF2B5EF4-FFF2-40B4-BE49-F238E27FC236}">
                  <a16:creationId xmlns:a16="http://schemas.microsoft.com/office/drawing/2014/main" id="{9FF2B782-5D89-7D28-DBAC-5780E2925D2A}"/>
                </a:ext>
              </a:extLst>
            </p:cNvPr>
            <p:cNvSpPr/>
            <p:nvPr/>
          </p:nvSpPr>
          <p:spPr>
            <a:xfrm>
              <a:off x="984930" y="2752600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User’s Profile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3" name="Rounded rectangle: Create">
              <a:extLst>
                <a:ext uri="{FF2B5EF4-FFF2-40B4-BE49-F238E27FC236}">
                  <a16:creationId xmlns:a16="http://schemas.microsoft.com/office/drawing/2014/main" id="{25A00EAE-DA0F-D33C-DFB6-FBB89F7E5450}"/>
                </a:ext>
              </a:extLst>
            </p:cNvPr>
            <p:cNvSpPr/>
            <p:nvPr/>
          </p:nvSpPr>
          <p:spPr>
            <a:xfrm>
              <a:off x="958849" y="3545282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>
                  <a:latin typeface="Montserrat ExtraBold" pitchFamily="2" charset="77"/>
                </a:rPr>
                <a:t>Profile Details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4" name="Rounded rectangle: Create">
              <a:extLst>
                <a:ext uri="{FF2B5EF4-FFF2-40B4-BE49-F238E27FC236}">
                  <a16:creationId xmlns:a16="http://schemas.microsoft.com/office/drawing/2014/main" id="{04E8B95C-F053-113C-121D-0340016892A4}"/>
                </a:ext>
              </a:extLst>
            </p:cNvPr>
            <p:cNvSpPr/>
            <p:nvPr/>
          </p:nvSpPr>
          <p:spPr>
            <a:xfrm>
              <a:off x="958850" y="4342680"/>
              <a:ext cx="2546349" cy="5556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>
                  <a:latin typeface="Montserrat ExtraBold" pitchFamily="2" charset="77"/>
                </a:rPr>
                <a:t>Edit Profile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5" name="Rounded rectangle: Create">
              <a:extLst>
                <a:ext uri="{FF2B5EF4-FFF2-40B4-BE49-F238E27FC236}">
                  <a16:creationId xmlns:a16="http://schemas.microsoft.com/office/drawing/2014/main" id="{448853B9-5741-6096-87D0-F2FFD47A9D13}"/>
                </a:ext>
              </a:extLst>
            </p:cNvPr>
            <p:cNvSpPr/>
            <p:nvPr/>
          </p:nvSpPr>
          <p:spPr>
            <a:xfrm>
              <a:off x="958850" y="5140079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4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About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6" name="Rounded rectangle: Create">
              <a:extLst>
                <a:ext uri="{FF2B5EF4-FFF2-40B4-BE49-F238E27FC236}">
                  <a16:creationId xmlns:a16="http://schemas.microsoft.com/office/drawing/2014/main" id="{B1AA7C4D-010C-584D-74E9-276E800FC6AD}"/>
                </a:ext>
              </a:extLst>
            </p:cNvPr>
            <p:cNvSpPr/>
            <p:nvPr/>
          </p:nvSpPr>
          <p:spPr>
            <a:xfrm>
              <a:off x="958850" y="5937477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5. </a:t>
              </a:r>
              <a:r>
                <a:rPr lang="en-US" sz="1600" b="1" kern="0" spc="300">
                  <a:latin typeface="Montserrat ExtraBold" pitchFamily="2" charset="77"/>
                </a:rPr>
                <a:t>Support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7" name="Rounded rectangle: Create">
              <a:extLst>
                <a:ext uri="{FF2B5EF4-FFF2-40B4-BE49-F238E27FC236}">
                  <a16:creationId xmlns:a16="http://schemas.microsoft.com/office/drawing/2014/main" id="{F903391A-208E-BC80-C0E6-A0A9B8E32298}"/>
                </a:ext>
              </a:extLst>
            </p:cNvPr>
            <p:cNvSpPr/>
            <p:nvPr/>
          </p:nvSpPr>
          <p:spPr>
            <a:xfrm>
              <a:off x="3726811" y="3545701"/>
              <a:ext cx="2546349" cy="55518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7. </a:t>
              </a:r>
              <a:r>
                <a:rPr lang="en-US" sz="1600" b="1" kern="0" spc="300">
                  <a:latin typeface="Montserrat ExtraBold" pitchFamily="2" charset="77"/>
                </a:rPr>
                <a:t>LOGOUT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8" name="Rounded rectangle: Create">
              <a:extLst>
                <a:ext uri="{FF2B5EF4-FFF2-40B4-BE49-F238E27FC236}">
                  <a16:creationId xmlns:a16="http://schemas.microsoft.com/office/drawing/2014/main" id="{C07328DA-D523-3C16-AF24-81D95419988F}"/>
                </a:ext>
              </a:extLst>
            </p:cNvPr>
            <p:cNvSpPr/>
            <p:nvPr/>
          </p:nvSpPr>
          <p:spPr>
            <a:xfrm>
              <a:off x="3726810" y="2750018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6. </a:t>
              </a:r>
              <a:r>
                <a:rPr lang="en-US" sz="1600" b="1" kern="0" spc="300">
                  <a:latin typeface="Montserrat ExtraBold" pitchFamily="2" charset="77"/>
                </a:rPr>
                <a:t>Contact Us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5455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258C3C-A80E-E0AF-383D-F42CFB9455B3}"/>
              </a:ext>
            </a:extLst>
          </p:cNvPr>
          <p:cNvGrpSpPr/>
          <p:nvPr/>
        </p:nvGrpSpPr>
        <p:grpSpPr>
          <a:xfrm>
            <a:off x="519532" y="0"/>
            <a:ext cx="11698135" cy="6858000"/>
            <a:chOff x="0" y="0"/>
            <a:chExt cx="11698135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4FDEB23-0C5D-FE2F-DE1E-D174CD7FB497}"/>
                </a:ext>
              </a:extLst>
            </p:cNvPr>
            <p:cNvSpPr/>
            <p:nvPr/>
          </p:nvSpPr>
          <p:spPr>
            <a:xfrm>
              <a:off x="0" y="0"/>
              <a:ext cx="11698135" cy="6858000"/>
            </a:xfrm>
            <a:custGeom>
              <a:avLst/>
              <a:gdLst>
                <a:gd name="connsiteX0" fmla="*/ 0 w 11698135"/>
                <a:gd name="connsiteY0" fmla="*/ 0 h 6858000"/>
                <a:gd name="connsiteX1" fmla="*/ 11011301 w 11698135"/>
                <a:gd name="connsiteY1" fmla="*/ 0 h 6858000"/>
                <a:gd name="connsiteX2" fmla="*/ 11011301 w 11698135"/>
                <a:gd name="connsiteY2" fmla="*/ 89973 h 6858000"/>
                <a:gd name="connsiteX3" fmla="*/ 11625784 w 11698135"/>
                <a:gd name="connsiteY3" fmla="*/ 89973 h 6858000"/>
                <a:gd name="connsiteX4" fmla="*/ 11698135 w 11698135"/>
                <a:gd name="connsiteY4" fmla="*/ 162324 h 6858000"/>
                <a:gd name="connsiteX5" fmla="*/ 11698135 w 11698135"/>
                <a:gd name="connsiteY5" fmla="*/ 451722 h 6858000"/>
                <a:gd name="connsiteX6" fmla="*/ 11625784 w 11698135"/>
                <a:gd name="connsiteY6" fmla="*/ 524073 h 6858000"/>
                <a:gd name="connsiteX7" fmla="*/ 11011301 w 11698135"/>
                <a:gd name="connsiteY7" fmla="*/ 524073 h 6858000"/>
                <a:gd name="connsiteX8" fmla="*/ 11011301 w 11698135"/>
                <a:gd name="connsiteY8" fmla="*/ 6858000 h 6858000"/>
                <a:gd name="connsiteX9" fmla="*/ 0 w 1169813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98135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89973"/>
                  </a:lnTo>
                  <a:lnTo>
                    <a:pt x="11625784" y="89973"/>
                  </a:lnTo>
                  <a:cubicBezTo>
                    <a:pt x="11665742" y="89973"/>
                    <a:pt x="11698135" y="122366"/>
                    <a:pt x="11698135" y="162324"/>
                  </a:cubicBezTo>
                  <a:lnTo>
                    <a:pt x="11698135" y="451722"/>
                  </a:lnTo>
                  <a:cubicBezTo>
                    <a:pt x="11698135" y="491680"/>
                    <a:pt x="11665742" y="524073"/>
                    <a:pt x="11625784" y="524073"/>
                  </a:cubicBezTo>
                  <a:lnTo>
                    <a:pt x="11011301" y="524073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4BEB4C0-2B76-F447-610B-972C974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000" y="1346963"/>
              <a:ext cx="3739438" cy="4534948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4" name="Textbos: Create Your">
              <a:extLst>
                <a:ext uri="{FF2B5EF4-FFF2-40B4-BE49-F238E27FC236}">
                  <a16:creationId xmlns:a16="http://schemas.microsoft.com/office/drawing/2014/main" id="{A8C73FD6-5633-3ED2-576F-2DC887C2119E}"/>
                </a:ext>
              </a:extLst>
            </p:cNvPr>
            <p:cNvSpPr txBox="1"/>
            <p:nvPr/>
          </p:nvSpPr>
          <p:spPr>
            <a:xfrm>
              <a:off x="1940503" y="912971"/>
              <a:ext cx="5595443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SPLASH SCREEN</a:t>
              </a:r>
            </a:p>
          </p:txBody>
        </p:sp>
        <p:sp>
          <p:nvSpPr>
            <p:cNvPr id="6" name="Rounded rectangle: Create">
              <a:extLst>
                <a:ext uri="{FF2B5EF4-FFF2-40B4-BE49-F238E27FC236}">
                  <a16:creationId xmlns:a16="http://schemas.microsoft.com/office/drawing/2014/main" id="{65400F24-3079-03F1-06DD-FF40E32C9F2B}"/>
                </a:ext>
              </a:extLst>
            </p:cNvPr>
            <p:cNvSpPr/>
            <p:nvPr/>
          </p:nvSpPr>
          <p:spPr>
            <a:xfrm>
              <a:off x="2401205" y="254474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Animated Initial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2809D1-0036-1950-CAE4-93156594F917}"/>
                </a:ext>
              </a:extLst>
            </p:cNvPr>
            <p:cNvSpPr/>
            <p:nvPr/>
          </p:nvSpPr>
          <p:spPr>
            <a:xfrm>
              <a:off x="11162412" y="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008904-149D-4FAB-B4ED-89991F3316E6}"/>
              </a:ext>
            </a:extLst>
          </p:cNvPr>
          <p:cNvGrpSpPr/>
          <p:nvPr/>
        </p:nvGrpSpPr>
        <p:grpSpPr>
          <a:xfrm>
            <a:off x="557913" y="6668"/>
            <a:ext cx="11665800" cy="6858000"/>
            <a:chOff x="-1" y="0"/>
            <a:chExt cx="116658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29B76F1-F39D-818B-AF7D-822446048F2F}"/>
                </a:ext>
              </a:extLst>
            </p:cNvPr>
            <p:cNvSpPr/>
            <p:nvPr/>
          </p:nvSpPr>
          <p:spPr>
            <a:xfrm>
              <a:off x="-1" y="0"/>
              <a:ext cx="11665800" cy="6858000"/>
            </a:xfrm>
            <a:custGeom>
              <a:avLst/>
              <a:gdLst>
                <a:gd name="connsiteX0" fmla="*/ 0 w 11665800"/>
                <a:gd name="connsiteY0" fmla="*/ 0 h 6858000"/>
                <a:gd name="connsiteX1" fmla="*/ 11011301 w 11665800"/>
                <a:gd name="connsiteY1" fmla="*/ 0 h 6858000"/>
                <a:gd name="connsiteX2" fmla="*/ 11011301 w 11665800"/>
                <a:gd name="connsiteY2" fmla="*/ 586972 h 6858000"/>
                <a:gd name="connsiteX3" fmla="*/ 11593449 w 11665800"/>
                <a:gd name="connsiteY3" fmla="*/ 586972 h 6858000"/>
                <a:gd name="connsiteX4" fmla="*/ 11665800 w 11665800"/>
                <a:gd name="connsiteY4" fmla="*/ 659323 h 6858000"/>
                <a:gd name="connsiteX5" fmla="*/ 11665800 w 11665800"/>
                <a:gd name="connsiteY5" fmla="*/ 948721 h 6858000"/>
                <a:gd name="connsiteX6" fmla="*/ 11593449 w 11665800"/>
                <a:gd name="connsiteY6" fmla="*/ 1021072 h 6858000"/>
                <a:gd name="connsiteX7" fmla="*/ 11011301 w 11665800"/>
                <a:gd name="connsiteY7" fmla="*/ 1021072 h 6858000"/>
                <a:gd name="connsiteX8" fmla="*/ 11011301 w 11665800"/>
                <a:gd name="connsiteY8" fmla="*/ 6858000 h 6858000"/>
                <a:gd name="connsiteX9" fmla="*/ 0 w 1166580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86972"/>
                  </a:lnTo>
                  <a:lnTo>
                    <a:pt x="11593449" y="586972"/>
                  </a:lnTo>
                  <a:cubicBezTo>
                    <a:pt x="11633407" y="586972"/>
                    <a:pt x="11665800" y="619365"/>
                    <a:pt x="11665800" y="659323"/>
                  </a:cubicBezTo>
                  <a:lnTo>
                    <a:pt x="11665800" y="948721"/>
                  </a:lnTo>
                  <a:cubicBezTo>
                    <a:pt x="11665800" y="988679"/>
                    <a:pt x="11633407" y="1021072"/>
                    <a:pt x="11593449" y="1021072"/>
                  </a:cubicBezTo>
                  <a:lnTo>
                    <a:pt x="11011301" y="102107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DFBD67-29E1-E125-75CA-17D4FB9C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8320" y="1815549"/>
              <a:ext cx="3999111" cy="405603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6DFA7A-D85E-579D-7221-45D38689806F}"/>
                </a:ext>
              </a:extLst>
            </p:cNvPr>
            <p:cNvSpPr/>
            <p:nvPr/>
          </p:nvSpPr>
          <p:spPr>
            <a:xfrm>
              <a:off x="11120431" y="538577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Textbos: Create Your">
              <a:extLst>
                <a:ext uri="{FF2B5EF4-FFF2-40B4-BE49-F238E27FC236}">
                  <a16:creationId xmlns:a16="http://schemas.microsoft.com/office/drawing/2014/main" id="{AFBF6778-BD74-0A6D-9374-00B03683D2DE}"/>
                </a:ext>
              </a:extLst>
            </p:cNvPr>
            <p:cNvSpPr txBox="1"/>
            <p:nvPr/>
          </p:nvSpPr>
          <p:spPr>
            <a:xfrm>
              <a:off x="1279996" y="807532"/>
              <a:ext cx="8220555" cy="5884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SIGN-IN &amp; SIGN-UP SCREEN</a:t>
              </a:r>
            </a:p>
          </p:txBody>
        </p:sp>
        <p:sp>
          <p:nvSpPr>
            <p:cNvPr id="16" name="Rounded rectangle: Create">
              <a:extLst>
                <a:ext uri="{FF2B5EF4-FFF2-40B4-BE49-F238E27FC236}">
                  <a16:creationId xmlns:a16="http://schemas.microsoft.com/office/drawing/2014/main" id="{04163D26-B089-8E9F-CC97-26B8613E58FF}"/>
                </a:ext>
              </a:extLst>
            </p:cNvPr>
            <p:cNvSpPr/>
            <p:nvPr/>
          </p:nvSpPr>
          <p:spPr>
            <a:xfrm>
              <a:off x="2811288" y="2383795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Sign-In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17" name="Rounded rectangle: Create">
              <a:extLst>
                <a:ext uri="{FF2B5EF4-FFF2-40B4-BE49-F238E27FC236}">
                  <a16:creationId xmlns:a16="http://schemas.microsoft.com/office/drawing/2014/main" id="{58F48F04-9236-BF98-D45F-A7E0653140A0}"/>
                </a:ext>
              </a:extLst>
            </p:cNvPr>
            <p:cNvSpPr/>
            <p:nvPr/>
          </p:nvSpPr>
          <p:spPr>
            <a:xfrm>
              <a:off x="2811288" y="3579446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Sign-Un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FC91A2-0505-430B-9E64-17C8038DB2F0}"/>
              </a:ext>
            </a:extLst>
          </p:cNvPr>
          <p:cNvGrpSpPr/>
          <p:nvPr/>
        </p:nvGrpSpPr>
        <p:grpSpPr>
          <a:xfrm>
            <a:off x="582775" y="-3986"/>
            <a:ext cx="12114895" cy="6858000"/>
            <a:chOff x="-1" y="0"/>
            <a:chExt cx="12114895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2C2DFCE-CAFF-CF33-D2FC-F822AA95BDA7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175412 h 6858000"/>
                <a:gd name="connsiteX3" fmla="*/ 11593453 w 11665804"/>
                <a:gd name="connsiteY3" fmla="*/ 1175412 h 6858000"/>
                <a:gd name="connsiteX4" fmla="*/ 11665804 w 11665804"/>
                <a:gd name="connsiteY4" fmla="*/ 1247763 h 6858000"/>
                <a:gd name="connsiteX5" fmla="*/ 11665804 w 11665804"/>
                <a:gd name="connsiteY5" fmla="*/ 1537161 h 6858000"/>
                <a:gd name="connsiteX6" fmla="*/ 11593453 w 11665804"/>
                <a:gd name="connsiteY6" fmla="*/ 1609512 h 6858000"/>
                <a:gd name="connsiteX7" fmla="*/ 11011301 w 11665804"/>
                <a:gd name="connsiteY7" fmla="*/ 1609512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175412"/>
                  </a:lnTo>
                  <a:lnTo>
                    <a:pt x="11593453" y="1175412"/>
                  </a:lnTo>
                  <a:cubicBezTo>
                    <a:pt x="11633411" y="1175412"/>
                    <a:pt x="11665804" y="1207805"/>
                    <a:pt x="11665804" y="1247763"/>
                  </a:cubicBezTo>
                  <a:lnTo>
                    <a:pt x="11665804" y="1537161"/>
                  </a:lnTo>
                  <a:cubicBezTo>
                    <a:pt x="11665804" y="1577119"/>
                    <a:pt x="11633411" y="1609512"/>
                    <a:pt x="11593453" y="1609512"/>
                  </a:cubicBezTo>
                  <a:lnTo>
                    <a:pt x="11011301" y="160951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59B1C58-5FEE-97CF-ADCE-6F70352B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6750" y="1700171"/>
              <a:ext cx="4528144" cy="452537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9924BD-D552-4CBE-07C8-859DAA7D6B95}"/>
                </a:ext>
              </a:extLst>
            </p:cNvPr>
            <p:cNvSpPr/>
            <p:nvPr/>
          </p:nvSpPr>
          <p:spPr>
            <a:xfrm>
              <a:off x="11130080" y="107759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3.</a:t>
              </a:r>
            </a:p>
          </p:txBody>
        </p:sp>
        <p:sp>
          <p:nvSpPr>
            <p:cNvPr id="22" name="Textbos: Create Your">
              <a:extLst>
                <a:ext uri="{FF2B5EF4-FFF2-40B4-BE49-F238E27FC236}">
                  <a16:creationId xmlns:a16="http://schemas.microsoft.com/office/drawing/2014/main" id="{C540DC5D-8E6F-359B-974D-FEA56DF7AA64}"/>
                </a:ext>
              </a:extLst>
            </p:cNvPr>
            <p:cNvSpPr txBox="1"/>
            <p:nvPr/>
          </p:nvSpPr>
          <p:spPr>
            <a:xfrm>
              <a:off x="1877259" y="595709"/>
              <a:ext cx="6318396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SIGN-UP SCREEN</a:t>
              </a:r>
            </a:p>
          </p:txBody>
        </p:sp>
        <p:sp>
          <p:nvSpPr>
            <p:cNvPr id="23" name="Rounded rectangle: Create">
              <a:extLst>
                <a:ext uri="{FF2B5EF4-FFF2-40B4-BE49-F238E27FC236}">
                  <a16:creationId xmlns:a16="http://schemas.microsoft.com/office/drawing/2014/main" id="{AEB9F212-EAC5-A048-2F2E-69699C368845}"/>
                </a:ext>
              </a:extLst>
            </p:cNvPr>
            <p:cNvSpPr/>
            <p:nvPr/>
          </p:nvSpPr>
          <p:spPr>
            <a:xfrm>
              <a:off x="3689425" y="2147953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Registration Form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24" name="Rounded rectangle: Create">
              <a:extLst>
                <a:ext uri="{FF2B5EF4-FFF2-40B4-BE49-F238E27FC236}">
                  <a16:creationId xmlns:a16="http://schemas.microsoft.com/office/drawing/2014/main" id="{953BDC94-CFAB-1AF3-3A9D-CE0824AA20BC}"/>
                </a:ext>
              </a:extLst>
            </p:cNvPr>
            <p:cNvSpPr/>
            <p:nvPr/>
          </p:nvSpPr>
          <p:spPr>
            <a:xfrm>
              <a:off x="3692300" y="354703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Sign</a:t>
              </a:r>
              <a:r>
                <a:rPr lang="en-US" sz="1600" b="1" kern="0" spc="300" dirty="0">
                  <a:latin typeface="Montserrat ExtraBold" pitchFamily="2" charset="77"/>
                </a:rPr>
                <a:t>-Up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AF00F9-DFCA-17E4-F87E-35AEEA76FC6B}"/>
              </a:ext>
            </a:extLst>
          </p:cNvPr>
          <p:cNvGrpSpPr/>
          <p:nvPr/>
        </p:nvGrpSpPr>
        <p:grpSpPr>
          <a:xfrm>
            <a:off x="546746" y="-16603"/>
            <a:ext cx="11934121" cy="6858000"/>
            <a:chOff x="-1" y="0"/>
            <a:chExt cx="11934121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6E278A-4611-024B-AA31-A25DE2E4C0EE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830388 h 6858000"/>
                <a:gd name="connsiteX3" fmla="*/ 11593453 w 11665804"/>
                <a:gd name="connsiteY3" fmla="*/ 1830388 h 6858000"/>
                <a:gd name="connsiteX4" fmla="*/ 11665804 w 11665804"/>
                <a:gd name="connsiteY4" fmla="*/ 1902739 h 6858000"/>
                <a:gd name="connsiteX5" fmla="*/ 11665804 w 11665804"/>
                <a:gd name="connsiteY5" fmla="*/ 2192137 h 6858000"/>
                <a:gd name="connsiteX6" fmla="*/ 11593453 w 11665804"/>
                <a:gd name="connsiteY6" fmla="*/ 2264488 h 6858000"/>
                <a:gd name="connsiteX7" fmla="*/ 11011301 w 11665804"/>
                <a:gd name="connsiteY7" fmla="*/ 2264488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830388"/>
                  </a:lnTo>
                  <a:lnTo>
                    <a:pt x="11593453" y="1830388"/>
                  </a:lnTo>
                  <a:cubicBezTo>
                    <a:pt x="11633411" y="1830388"/>
                    <a:pt x="11665804" y="1862781"/>
                    <a:pt x="11665804" y="1902739"/>
                  </a:cubicBezTo>
                  <a:lnTo>
                    <a:pt x="11665804" y="2192137"/>
                  </a:lnTo>
                  <a:cubicBezTo>
                    <a:pt x="11665804" y="2232095"/>
                    <a:pt x="11633411" y="2264488"/>
                    <a:pt x="11593453" y="2264488"/>
                  </a:cubicBezTo>
                  <a:lnTo>
                    <a:pt x="11011301" y="226448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F8FEE4-D1E1-84C2-FB6D-C00D494ED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0299" y="1986034"/>
              <a:ext cx="3903821" cy="3958995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21A92-BF12-BB70-30AC-E6231B41C3A1}"/>
                </a:ext>
              </a:extLst>
            </p:cNvPr>
            <p:cNvSpPr/>
            <p:nvPr/>
          </p:nvSpPr>
          <p:spPr>
            <a:xfrm>
              <a:off x="11130080" y="173211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4.</a:t>
              </a:r>
            </a:p>
          </p:txBody>
        </p:sp>
        <p:sp>
          <p:nvSpPr>
            <p:cNvPr id="29" name="Textbos: Create Your">
              <a:extLst>
                <a:ext uri="{FF2B5EF4-FFF2-40B4-BE49-F238E27FC236}">
                  <a16:creationId xmlns:a16="http://schemas.microsoft.com/office/drawing/2014/main" id="{ED6602AD-1E67-9AC4-7C4F-D3F306C67148}"/>
                </a:ext>
              </a:extLst>
            </p:cNvPr>
            <p:cNvSpPr txBox="1"/>
            <p:nvPr/>
          </p:nvSpPr>
          <p:spPr>
            <a:xfrm>
              <a:off x="2733523" y="836958"/>
              <a:ext cx="6081152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SIGN-IN SCREEN</a:t>
              </a:r>
            </a:p>
          </p:txBody>
        </p:sp>
        <p:sp>
          <p:nvSpPr>
            <p:cNvPr id="30" name="Rounded rectangle: Create">
              <a:extLst>
                <a:ext uri="{FF2B5EF4-FFF2-40B4-BE49-F238E27FC236}">
                  <a16:creationId xmlns:a16="http://schemas.microsoft.com/office/drawing/2014/main" id="{510D4169-021D-EA3C-02F4-A7C82DDAF5BB}"/>
                </a:ext>
              </a:extLst>
            </p:cNvPr>
            <p:cNvSpPr/>
            <p:nvPr/>
          </p:nvSpPr>
          <p:spPr>
            <a:xfrm>
              <a:off x="4090287" y="2074025"/>
              <a:ext cx="3055367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1" name="Rounded rectangle: Create">
              <a:extLst>
                <a:ext uri="{FF2B5EF4-FFF2-40B4-BE49-F238E27FC236}">
                  <a16:creationId xmlns:a16="http://schemas.microsoft.com/office/drawing/2014/main" id="{FD844195-4EBF-3778-7A24-86F22FEC7293}"/>
                </a:ext>
              </a:extLst>
            </p:cNvPr>
            <p:cNvSpPr/>
            <p:nvPr/>
          </p:nvSpPr>
          <p:spPr>
            <a:xfrm>
              <a:off x="4090286" y="3060048"/>
              <a:ext cx="305536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 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IN" sz="1400" b="1" kern="0" spc="300" dirty="0">
                  <a:latin typeface="Montserrat ExtraBold" pitchFamily="2" charset="77"/>
                </a:rPr>
                <a:t>Recover password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2" name="Rounded rectangle: Create">
              <a:extLst>
                <a:ext uri="{FF2B5EF4-FFF2-40B4-BE49-F238E27FC236}">
                  <a16:creationId xmlns:a16="http://schemas.microsoft.com/office/drawing/2014/main" id="{F5E85BBA-EAB9-1DDB-7C2A-4774E28AA6DC}"/>
                </a:ext>
              </a:extLst>
            </p:cNvPr>
            <p:cNvSpPr/>
            <p:nvPr/>
          </p:nvSpPr>
          <p:spPr>
            <a:xfrm>
              <a:off x="4090286" y="4119094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400" b="1" kern="0" spc="300" dirty="0">
                  <a:latin typeface="Montserrat ExtraBold" pitchFamily="2" charset="77"/>
                </a:rPr>
                <a:t>Gmail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3" name="Rounded rectangle: Create">
              <a:extLst>
                <a:ext uri="{FF2B5EF4-FFF2-40B4-BE49-F238E27FC236}">
                  <a16:creationId xmlns:a16="http://schemas.microsoft.com/office/drawing/2014/main" id="{B5C1EFFD-4A78-2998-7282-CF703A11EEEE}"/>
                </a:ext>
              </a:extLst>
            </p:cNvPr>
            <p:cNvSpPr/>
            <p:nvPr/>
          </p:nvSpPr>
          <p:spPr>
            <a:xfrm>
              <a:off x="4090286" y="5178140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IN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Twitter</a:t>
              </a:r>
              <a:r>
                <a:rPr lang="en-US" sz="1400" b="1" kern="0" spc="300" dirty="0">
                  <a:latin typeface="Montserrat ExtraBold" pitchFamily="2" charset="77"/>
                </a:rPr>
                <a:t>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EC3070-BC5A-ED63-A026-BEF75B37BBCB}"/>
              </a:ext>
            </a:extLst>
          </p:cNvPr>
          <p:cNvGrpSpPr/>
          <p:nvPr/>
        </p:nvGrpSpPr>
        <p:grpSpPr>
          <a:xfrm>
            <a:off x="-7906837" y="10779"/>
            <a:ext cx="11665803" cy="6858000"/>
            <a:chOff x="0" y="0"/>
            <a:chExt cx="11665803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C1971CF-96C8-0071-D9E6-DA72AC004A68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2486354 h 6858000"/>
                <a:gd name="connsiteX3" fmla="*/ 11593452 w 11665803"/>
                <a:gd name="connsiteY3" fmla="*/ 2486354 h 6858000"/>
                <a:gd name="connsiteX4" fmla="*/ 11665803 w 11665803"/>
                <a:gd name="connsiteY4" fmla="*/ 2558705 h 6858000"/>
                <a:gd name="connsiteX5" fmla="*/ 11665803 w 11665803"/>
                <a:gd name="connsiteY5" fmla="*/ 2848103 h 6858000"/>
                <a:gd name="connsiteX6" fmla="*/ 11593452 w 11665803"/>
                <a:gd name="connsiteY6" fmla="*/ 2920454 h 6858000"/>
                <a:gd name="connsiteX7" fmla="*/ 11011301 w 11665803"/>
                <a:gd name="connsiteY7" fmla="*/ 2920454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2486354"/>
                  </a:lnTo>
                  <a:lnTo>
                    <a:pt x="11593452" y="2486354"/>
                  </a:lnTo>
                  <a:cubicBezTo>
                    <a:pt x="11633410" y="2486354"/>
                    <a:pt x="11665803" y="2518747"/>
                    <a:pt x="11665803" y="2558705"/>
                  </a:cubicBezTo>
                  <a:lnTo>
                    <a:pt x="11665803" y="2848103"/>
                  </a:lnTo>
                  <a:cubicBezTo>
                    <a:pt x="11665803" y="2888061"/>
                    <a:pt x="11633410" y="2920454"/>
                    <a:pt x="11593452" y="2920454"/>
                  </a:cubicBezTo>
                  <a:lnTo>
                    <a:pt x="11011301" y="292045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369DFB3-BD38-7906-1A49-C73677D7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1199" y="1668820"/>
              <a:ext cx="4425628" cy="4276209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ECE96A8-AFE9-42C8-BF91-ACFF08CA87EE}"/>
                </a:ext>
              </a:extLst>
            </p:cNvPr>
            <p:cNvSpPr/>
            <p:nvPr/>
          </p:nvSpPr>
          <p:spPr>
            <a:xfrm>
              <a:off x="11120439" y="239625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5.</a:t>
              </a:r>
            </a:p>
          </p:txBody>
        </p:sp>
        <p:sp>
          <p:nvSpPr>
            <p:cNvPr id="38" name="Textbos: Create Your">
              <a:extLst>
                <a:ext uri="{FF2B5EF4-FFF2-40B4-BE49-F238E27FC236}">
                  <a16:creationId xmlns:a16="http://schemas.microsoft.com/office/drawing/2014/main" id="{8781740D-45E4-83A3-8182-FCC065933354}"/>
                </a:ext>
              </a:extLst>
            </p:cNvPr>
            <p:cNvSpPr txBox="1"/>
            <p:nvPr/>
          </p:nvSpPr>
          <p:spPr>
            <a:xfrm>
              <a:off x="273732" y="945409"/>
              <a:ext cx="757675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DASHBOARD SCREEN</a:t>
              </a:r>
            </a:p>
          </p:txBody>
        </p:sp>
        <p:sp>
          <p:nvSpPr>
            <p:cNvPr id="39" name="Rounded rectangle: Create">
              <a:extLst>
                <a:ext uri="{FF2B5EF4-FFF2-40B4-BE49-F238E27FC236}">
                  <a16:creationId xmlns:a16="http://schemas.microsoft.com/office/drawing/2014/main" id="{ABB371FF-797B-509F-0C67-6703AD271905}"/>
                </a:ext>
              </a:extLst>
            </p:cNvPr>
            <p:cNvSpPr/>
            <p:nvPr/>
          </p:nvSpPr>
          <p:spPr>
            <a:xfrm>
              <a:off x="1025565" y="3577131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Image Slider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With App Info.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0" name="Rounded rectangle: Create">
              <a:extLst>
                <a:ext uri="{FF2B5EF4-FFF2-40B4-BE49-F238E27FC236}">
                  <a16:creationId xmlns:a16="http://schemas.microsoft.com/office/drawing/2014/main" id="{0AA47C21-1D97-1CA3-B32E-AFCCCD544689}"/>
                </a:ext>
              </a:extLst>
            </p:cNvPr>
            <p:cNvSpPr/>
            <p:nvPr/>
          </p:nvSpPr>
          <p:spPr>
            <a:xfrm>
              <a:off x="1025565" y="2624891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Greetings With Username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BDCD66BE-BE24-6AF4-1CCC-1B947E041737}"/>
                </a:ext>
              </a:extLst>
            </p:cNvPr>
            <p:cNvSpPr/>
            <p:nvPr/>
          </p:nvSpPr>
          <p:spPr>
            <a:xfrm>
              <a:off x="1025565" y="4532296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Slider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85932D7-A581-BFCD-B337-386824DA869B}"/>
              </a:ext>
            </a:extLst>
          </p:cNvPr>
          <p:cNvGrpSpPr/>
          <p:nvPr/>
        </p:nvGrpSpPr>
        <p:grpSpPr>
          <a:xfrm>
            <a:off x="-8664053" y="-4120"/>
            <a:ext cx="11665803" cy="6858000"/>
            <a:chOff x="0" y="0"/>
            <a:chExt cx="11665803" cy="685800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F4B41C8-DDB9-C964-E2E0-1B035432BFD4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3140150 h 6858000"/>
                <a:gd name="connsiteX3" fmla="*/ 11593452 w 11665803"/>
                <a:gd name="connsiteY3" fmla="*/ 3140150 h 6858000"/>
                <a:gd name="connsiteX4" fmla="*/ 11665803 w 11665803"/>
                <a:gd name="connsiteY4" fmla="*/ 3212501 h 6858000"/>
                <a:gd name="connsiteX5" fmla="*/ 11665803 w 11665803"/>
                <a:gd name="connsiteY5" fmla="*/ 3501899 h 6858000"/>
                <a:gd name="connsiteX6" fmla="*/ 11593452 w 11665803"/>
                <a:gd name="connsiteY6" fmla="*/ 3574250 h 6858000"/>
                <a:gd name="connsiteX7" fmla="*/ 11011301 w 11665803"/>
                <a:gd name="connsiteY7" fmla="*/ 3574250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140150"/>
                  </a:lnTo>
                  <a:lnTo>
                    <a:pt x="11593452" y="3140150"/>
                  </a:lnTo>
                  <a:cubicBezTo>
                    <a:pt x="11633410" y="3140150"/>
                    <a:pt x="11665803" y="3172543"/>
                    <a:pt x="11665803" y="3212501"/>
                  </a:cubicBezTo>
                  <a:lnTo>
                    <a:pt x="11665803" y="3501899"/>
                  </a:lnTo>
                  <a:cubicBezTo>
                    <a:pt x="11665803" y="3541857"/>
                    <a:pt x="11633410" y="3574250"/>
                    <a:pt x="11593452" y="3574250"/>
                  </a:cubicBezTo>
                  <a:lnTo>
                    <a:pt x="11011301" y="35742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4AE6D0B-2047-7717-9EF9-FB99D8DEF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45364" y="1753840"/>
              <a:ext cx="4452577" cy="423352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17FCB7-4617-3DD9-FB2A-B69F0BE24B1F}"/>
                </a:ext>
              </a:extLst>
            </p:cNvPr>
            <p:cNvSpPr/>
            <p:nvPr/>
          </p:nvSpPr>
          <p:spPr>
            <a:xfrm>
              <a:off x="11130080" y="3060395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</a:t>
              </a:r>
            </a:p>
          </p:txBody>
        </p:sp>
        <p:sp>
          <p:nvSpPr>
            <p:cNvPr id="47" name="Textbos: Create Your">
              <a:extLst>
                <a:ext uri="{FF2B5EF4-FFF2-40B4-BE49-F238E27FC236}">
                  <a16:creationId xmlns:a16="http://schemas.microsoft.com/office/drawing/2014/main" id="{3F6A9AFD-3478-0B84-F852-63DB2F612690}"/>
                </a:ext>
              </a:extLst>
            </p:cNvPr>
            <p:cNvSpPr txBox="1"/>
            <p:nvPr/>
          </p:nvSpPr>
          <p:spPr>
            <a:xfrm>
              <a:off x="273732" y="870637"/>
              <a:ext cx="745973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CATEGORIES SCREEN</a:t>
              </a:r>
            </a:p>
          </p:txBody>
        </p:sp>
        <p:sp>
          <p:nvSpPr>
            <p:cNvPr id="48" name="Rounded rectangle: Create">
              <a:extLst>
                <a:ext uri="{FF2B5EF4-FFF2-40B4-BE49-F238E27FC236}">
                  <a16:creationId xmlns:a16="http://schemas.microsoft.com/office/drawing/2014/main" id="{00882287-5F7F-76D8-0AEF-8CA02C95FF51}"/>
                </a:ext>
              </a:extLst>
            </p:cNvPr>
            <p:cNvSpPr/>
            <p:nvPr/>
          </p:nvSpPr>
          <p:spPr>
            <a:xfrm>
              <a:off x="881631" y="2404084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A680CA-4361-FF7E-4855-D335A4B6E3F6}"/>
              </a:ext>
            </a:extLst>
          </p:cNvPr>
          <p:cNvGrpSpPr/>
          <p:nvPr/>
        </p:nvGrpSpPr>
        <p:grpSpPr>
          <a:xfrm>
            <a:off x="-9427622" y="-19019"/>
            <a:ext cx="11665802" cy="6858000"/>
            <a:chOff x="-1" y="0"/>
            <a:chExt cx="11665802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E91BE2F-ADD3-2150-1CD4-76182D522E13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3793946 h 6858000"/>
                <a:gd name="connsiteX3" fmla="*/ 11593451 w 11665802"/>
                <a:gd name="connsiteY3" fmla="*/ 3793946 h 6858000"/>
                <a:gd name="connsiteX4" fmla="*/ 11665802 w 11665802"/>
                <a:gd name="connsiteY4" fmla="*/ 3866297 h 6858000"/>
                <a:gd name="connsiteX5" fmla="*/ 11665802 w 11665802"/>
                <a:gd name="connsiteY5" fmla="*/ 4155695 h 6858000"/>
                <a:gd name="connsiteX6" fmla="*/ 11593451 w 11665802"/>
                <a:gd name="connsiteY6" fmla="*/ 4228046 h 6858000"/>
                <a:gd name="connsiteX7" fmla="*/ 11011301 w 11665802"/>
                <a:gd name="connsiteY7" fmla="*/ 4228046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793946"/>
                  </a:lnTo>
                  <a:lnTo>
                    <a:pt x="11593451" y="3793946"/>
                  </a:lnTo>
                  <a:cubicBezTo>
                    <a:pt x="11633409" y="3793946"/>
                    <a:pt x="11665802" y="3826339"/>
                    <a:pt x="11665802" y="3866297"/>
                  </a:cubicBezTo>
                  <a:lnTo>
                    <a:pt x="11665802" y="4155695"/>
                  </a:lnTo>
                  <a:cubicBezTo>
                    <a:pt x="11665802" y="4195653"/>
                    <a:pt x="11633409" y="4228046"/>
                    <a:pt x="11593451" y="4228046"/>
                  </a:cubicBezTo>
                  <a:lnTo>
                    <a:pt x="11011301" y="4228046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5A37C8C-E273-31C6-EF6D-26394FD9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6161" y="1668177"/>
              <a:ext cx="4559640" cy="4297398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C2C4FA-49E4-BBCF-C2B7-AB8B57F61A47}"/>
                </a:ext>
              </a:extLst>
            </p:cNvPr>
            <p:cNvSpPr/>
            <p:nvPr/>
          </p:nvSpPr>
          <p:spPr>
            <a:xfrm>
              <a:off x="11130078" y="3686038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</a:t>
              </a:r>
            </a:p>
          </p:txBody>
        </p:sp>
        <p:sp>
          <p:nvSpPr>
            <p:cNvPr id="53" name="Textbos: Create Your">
              <a:extLst>
                <a:ext uri="{FF2B5EF4-FFF2-40B4-BE49-F238E27FC236}">
                  <a16:creationId xmlns:a16="http://schemas.microsoft.com/office/drawing/2014/main" id="{8DBCB702-5E88-5D90-C5C3-73E21588E39B}"/>
                </a:ext>
              </a:extLst>
            </p:cNvPr>
            <p:cNvSpPr txBox="1"/>
            <p:nvPr/>
          </p:nvSpPr>
          <p:spPr>
            <a:xfrm>
              <a:off x="400731" y="946838"/>
              <a:ext cx="8123378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TOURIST-PLACE SCREEN</a:t>
              </a:r>
            </a:p>
          </p:txBody>
        </p:sp>
        <p:sp>
          <p:nvSpPr>
            <p:cNvPr id="54" name="Rounded rectangle: Create">
              <a:extLst>
                <a:ext uri="{FF2B5EF4-FFF2-40B4-BE49-F238E27FC236}">
                  <a16:creationId xmlns:a16="http://schemas.microsoft.com/office/drawing/2014/main" id="{ABE998BE-6DD9-89A3-CED2-E73CC21E96F3}"/>
                </a:ext>
              </a:extLst>
            </p:cNvPr>
            <p:cNvSpPr/>
            <p:nvPr/>
          </p:nvSpPr>
          <p:spPr>
            <a:xfrm>
              <a:off x="873165" y="261299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Tourist-Places Recycler View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55" name="Rounded rectangle: Create">
              <a:extLst>
                <a:ext uri="{FF2B5EF4-FFF2-40B4-BE49-F238E27FC236}">
                  <a16:creationId xmlns:a16="http://schemas.microsoft.com/office/drawing/2014/main" id="{8047A48B-72B2-BC39-2B06-6BE0923D1360}"/>
                </a:ext>
              </a:extLst>
            </p:cNvPr>
            <p:cNvSpPr/>
            <p:nvPr/>
          </p:nvSpPr>
          <p:spPr>
            <a:xfrm>
              <a:off x="873165" y="3686038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Search Bar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88E667-3E1C-5BD9-4CA5-F8C3BDE554F7}"/>
              </a:ext>
            </a:extLst>
          </p:cNvPr>
          <p:cNvGrpSpPr/>
          <p:nvPr/>
        </p:nvGrpSpPr>
        <p:grpSpPr>
          <a:xfrm>
            <a:off x="-10223759" y="-11714"/>
            <a:ext cx="11665802" cy="6858000"/>
            <a:chOff x="-1" y="0"/>
            <a:chExt cx="11665802" cy="6858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BABCE4B-1BA3-F551-F322-8B4A2A777034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4447742 h 6858000"/>
                <a:gd name="connsiteX3" fmla="*/ 11593451 w 11665802"/>
                <a:gd name="connsiteY3" fmla="*/ 4447742 h 6858000"/>
                <a:gd name="connsiteX4" fmla="*/ 11665802 w 11665802"/>
                <a:gd name="connsiteY4" fmla="*/ 4520093 h 6858000"/>
                <a:gd name="connsiteX5" fmla="*/ 11665802 w 11665802"/>
                <a:gd name="connsiteY5" fmla="*/ 4809491 h 6858000"/>
                <a:gd name="connsiteX6" fmla="*/ 11593451 w 11665802"/>
                <a:gd name="connsiteY6" fmla="*/ 4881842 h 6858000"/>
                <a:gd name="connsiteX7" fmla="*/ 11011301 w 11665802"/>
                <a:gd name="connsiteY7" fmla="*/ 4881842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4447742"/>
                  </a:lnTo>
                  <a:lnTo>
                    <a:pt x="11593451" y="4447742"/>
                  </a:lnTo>
                  <a:cubicBezTo>
                    <a:pt x="11633409" y="4447742"/>
                    <a:pt x="11665802" y="4480135"/>
                    <a:pt x="11665802" y="4520093"/>
                  </a:cubicBezTo>
                  <a:lnTo>
                    <a:pt x="11665802" y="4809491"/>
                  </a:lnTo>
                  <a:cubicBezTo>
                    <a:pt x="11665802" y="4849449"/>
                    <a:pt x="11633409" y="4881842"/>
                    <a:pt x="11593451" y="4881842"/>
                  </a:cubicBezTo>
                  <a:lnTo>
                    <a:pt x="11011301" y="488184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82E4989-A470-B2B7-F583-6209098BF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68066" y="1772390"/>
              <a:ext cx="4402677" cy="417411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320589-0441-95F3-E767-0F9BF85E6717}"/>
                </a:ext>
              </a:extLst>
            </p:cNvPr>
            <p:cNvSpPr/>
            <p:nvPr/>
          </p:nvSpPr>
          <p:spPr>
            <a:xfrm>
              <a:off x="11130078" y="4321306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</a:t>
              </a:r>
            </a:p>
          </p:txBody>
        </p:sp>
        <p:sp>
          <p:nvSpPr>
            <p:cNvPr id="60" name="Textbos: Create Your">
              <a:extLst>
                <a:ext uri="{FF2B5EF4-FFF2-40B4-BE49-F238E27FC236}">
                  <a16:creationId xmlns:a16="http://schemas.microsoft.com/office/drawing/2014/main" id="{6A913809-42FF-DEDF-92B6-32C5A5C75A0D}"/>
                </a:ext>
              </a:extLst>
            </p:cNvPr>
            <p:cNvSpPr txBox="1"/>
            <p:nvPr/>
          </p:nvSpPr>
          <p:spPr>
            <a:xfrm>
              <a:off x="172132" y="911493"/>
              <a:ext cx="9907520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TOURIST-PLACE INFO. SCREEN</a:t>
              </a:r>
            </a:p>
          </p:txBody>
        </p:sp>
        <p:sp>
          <p:nvSpPr>
            <p:cNvPr id="61" name="Rounded rectangle: Create">
              <a:extLst>
                <a:ext uri="{FF2B5EF4-FFF2-40B4-BE49-F238E27FC236}">
                  <a16:creationId xmlns:a16="http://schemas.microsoft.com/office/drawing/2014/main" id="{27760C4E-A35C-0D70-546B-02094B9F5EE7}"/>
                </a:ext>
              </a:extLst>
            </p:cNvPr>
            <p:cNvSpPr/>
            <p:nvPr/>
          </p:nvSpPr>
          <p:spPr>
            <a:xfrm>
              <a:off x="821257" y="2549350"/>
              <a:ext cx="310727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Image Slider to display images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2" name="Rounded rectangle: Create">
              <a:extLst>
                <a:ext uri="{FF2B5EF4-FFF2-40B4-BE49-F238E27FC236}">
                  <a16:creationId xmlns:a16="http://schemas.microsoft.com/office/drawing/2014/main" id="{47987583-EE36-CA7C-5514-080A6150DA67}"/>
                </a:ext>
              </a:extLst>
            </p:cNvPr>
            <p:cNvSpPr/>
            <p:nvPr/>
          </p:nvSpPr>
          <p:spPr>
            <a:xfrm>
              <a:off x="821257" y="3549147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Favorite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3" name="Rounded rectangle: Create">
              <a:extLst>
                <a:ext uri="{FF2B5EF4-FFF2-40B4-BE49-F238E27FC236}">
                  <a16:creationId xmlns:a16="http://schemas.microsoft.com/office/drawing/2014/main" id="{A4BED882-E5B3-8C1A-D3C3-9C6FD404CCDD}"/>
                </a:ext>
              </a:extLst>
            </p:cNvPr>
            <p:cNvSpPr/>
            <p:nvPr/>
          </p:nvSpPr>
          <p:spPr>
            <a:xfrm>
              <a:off x="821257" y="4549861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 dirty="0">
                  <a:latin typeface="Montserrat ExtraBold" pitchFamily="2" charset="77"/>
                </a:rPr>
                <a:t>Location Link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4" name="Rounded rectangle: Create">
              <a:extLst>
                <a:ext uri="{FF2B5EF4-FFF2-40B4-BE49-F238E27FC236}">
                  <a16:creationId xmlns:a16="http://schemas.microsoft.com/office/drawing/2014/main" id="{1209A624-E511-0050-DDA6-296809629B18}"/>
                </a:ext>
              </a:extLst>
            </p:cNvPr>
            <p:cNvSpPr/>
            <p:nvPr/>
          </p:nvSpPr>
          <p:spPr>
            <a:xfrm>
              <a:off x="821257" y="5488014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 Information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1B15DC6-DBCF-D961-A5D1-D6FC1D61EFD4}"/>
              </a:ext>
            </a:extLst>
          </p:cNvPr>
          <p:cNvGrpSpPr/>
          <p:nvPr/>
        </p:nvGrpSpPr>
        <p:grpSpPr>
          <a:xfrm>
            <a:off x="-11001670" y="-15829"/>
            <a:ext cx="11665801" cy="6858000"/>
            <a:chOff x="0" y="0"/>
            <a:chExt cx="11665801" cy="685800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8AD205-7CDF-367A-DD7A-1C200E867ECB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101538 h 6858000"/>
                <a:gd name="connsiteX3" fmla="*/ 11593450 w 11665801"/>
                <a:gd name="connsiteY3" fmla="*/ 5101538 h 6858000"/>
                <a:gd name="connsiteX4" fmla="*/ 11665801 w 11665801"/>
                <a:gd name="connsiteY4" fmla="*/ 5173889 h 6858000"/>
                <a:gd name="connsiteX5" fmla="*/ 11665801 w 11665801"/>
                <a:gd name="connsiteY5" fmla="*/ 5463287 h 6858000"/>
                <a:gd name="connsiteX6" fmla="*/ 11593450 w 11665801"/>
                <a:gd name="connsiteY6" fmla="*/ 5535638 h 6858000"/>
                <a:gd name="connsiteX7" fmla="*/ 11011301 w 11665801"/>
                <a:gd name="connsiteY7" fmla="*/ 5535638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101538"/>
                  </a:lnTo>
                  <a:lnTo>
                    <a:pt x="11593450" y="5101538"/>
                  </a:lnTo>
                  <a:cubicBezTo>
                    <a:pt x="11633408" y="5101538"/>
                    <a:pt x="11665801" y="5133931"/>
                    <a:pt x="11665801" y="5173889"/>
                  </a:cubicBezTo>
                  <a:lnTo>
                    <a:pt x="11665801" y="5463287"/>
                  </a:lnTo>
                  <a:cubicBezTo>
                    <a:pt x="11665801" y="5503245"/>
                    <a:pt x="11633408" y="5535638"/>
                    <a:pt x="11593450" y="5535638"/>
                  </a:cubicBezTo>
                  <a:lnTo>
                    <a:pt x="11011301" y="553563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320837F-3008-3625-B5FD-A05426301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71733" y="1909291"/>
              <a:ext cx="4401671" cy="4178242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DB0D9D-F65A-D9A0-333C-7959F4EDEB5F}"/>
                </a:ext>
              </a:extLst>
            </p:cNvPr>
            <p:cNvSpPr/>
            <p:nvPr/>
          </p:nvSpPr>
          <p:spPr>
            <a:xfrm>
              <a:off x="11130078" y="504320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9.</a:t>
              </a:r>
            </a:p>
          </p:txBody>
        </p:sp>
        <p:sp>
          <p:nvSpPr>
            <p:cNvPr id="69" name="Textbos: Create Your">
              <a:extLst>
                <a:ext uri="{FF2B5EF4-FFF2-40B4-BE49-F238E27FC236}">
                  <a16:creationId xmlns:a16="http://schemas.microsoft.com/office/drawing/2014/main" id="{3E3D0900-FFFF-586C-1F8E-FFDBA46FB874}"/>
                </a:ext>
              </a:extLst>
            </p:cNvPr>
            <p:cNvSpPr txBox="1"/>
            <p:nvPr/>
          </p:nvSpPr>
          <p:spPr>
            <a:xfrm>
              <a:off x="493865" y="912971"/>
              <a:ext cx="6993261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FAVORITES SCREEN</a:t>
              </a:r>
            </a:p>
          </p:txBody>
        </p:sp>
        <p:sp>
          <p:nvSpPr>
            <p:cNvPr id="70" name="Rounded rectangle: Create">
              <a:extLst>
                <a:ext uri="{FF2B5EF4-FFF2-40B4-BE49-F238E27FC236}">
                  <a16:creationId xmlns:a16="http://schemas.microsoft.com/office/drawing/2014/main" id="{472F75A7-3925-74EB-91F0-59AC3BBADC0C}"/>
                </a:ext>
              </a:extLst>
            </p:cNvPr>
            <p:cNvSpPr/>
            <p:nvPr/>
          </p:nvSpPr>
          <p:spPr>
            <a:xfrm>
              <a:off x="822365" y="2716561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In Favorite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ED4CF46-B6FE-513C-3961-49F5980A8C8A}"/>
              </a:ext>
            </a:extLst>
          </p:cNvPr>
          <p:cNvGrpSpPr/>
          <p:nvPr/>
        </p:nvGrpSpPr>
        <p:grpSpPr>
          <a:xfrm>
            <a:off x="-11748384" y="-12639"/>
            <a:ext cx="11800555" cy="6858000"/>
            <a:chOff x="0" y="0"/>
            <a:chExt cx="11800555" cy="685800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C87FCDF-1A8B-68BF-4D3A-4D7AB24E3CF1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755334 h 6858000"/>
                <a:gd name="connsiteX3" fmla="*/ 11593450 w 11665801"/>
                <a:gd name="connsiteY3" fmla="*/ 5755334 h 6858000"/>
                <a:gd name="connsiteX4" fmla="*/ 11665801 w 11665801"/>
                <a:gd name="connsiteY4" fmla="*/ 5827685 h 6858000"/>
                <a:gd name="connsiteX5" fmla="*/ 11665801 w 11665801"/>
                <a:gd name="connsiteY5" fmla="*/ 6117083 h 6858000"/>
                <a:gd name="connsiteX6" fmla="*/ 11593450 w 11665801"/>
                <a:gd name="connsiteY6" fmla="*/ 6189434 h 6858000"/>
                <a:gd name="connsiteX7" fmla="*/ 11011301 w 11665801"/>
                <a:gd name="connsiteY7" fmla="*/ 6189434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755334"/>
                  </a:lnTo>
                  <a:lnTo>
                    <a:pt x="11593450" y="5755334"/>
                  </a:lnTo>
                  <a:cubicBezTo>
                    <a:pt x="11633408" y="5755334"/>
                    <a:pt x="11665801" y="5787727"/>
                    <a:pt x="11665801" y="5827685"/>
                  </a:cubicBezTo>
                  <a:lnTo>
                    <a:pt x="11665801" y="6117083"/>
                  </a:lnTo>
                  <a:cubicBezTo>
                    <a:pt x="11665801" y="6157041"/>
                    <a:pt x="11633408" y="6189434"/>
                    <a:pt x="11593450" y="6189434"/>
                  </a:cubicBezTo>
                  <a:lnTo>
                    <a:pt x="11011301" y="618943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E7333AE-EB24-DFC1-E0F5-0F24D89BF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64446" y="1713152"/>
              <a:ext cx="4438554" cy="4229574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DD13A45-ED85-0979-4AF3-5322FBBF365D}"/>
                </a:ext>
              </a:extLst>
            </p:cNvPr>
            <p:cNvSpPr/>
            <p:nvPr/>
          </p:nvSpPr>
          <p:spPr>
            <a:xfrm>
              <a:off x="10943926" y="5543787"/>
              <a:ext cx="856629" cy="79787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44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Textbos: Create Your">
              <a:extLst>
                <a:ext uri="{FF2B5EF4-FFF2-40B4-BE49-F238E27FC236}">
                  <a16:creationId xmlns:a16="http://schemas.microsoft.com/office/drawing/2014/main" id="{14A9DF8E-E6A3-CF5B-2067-CF956487343B}"/>
                </a:ext>
              </a:extLst>
            </p:cNvPr>
            <p:cNvSpPr txBox="1"/>
            <p:nvPr/>
          </p:nvSpPr>
          <p:spPr>
            <a:xfrm>
              <a:off x="87465" y="811371"/>
              <a:ext cx="10345140" cy="588431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FAVORITE TOURIST-PLACE SCREEN</a:t>
              </a:r>
            </a:p>
          </p:txBody>
        </p:sp>
        <p:sp>
          <p:nvSpPr>
            <p:cNvPr id="76" name="Rounded rectangle: Create">
              <a:extLst>
                <a:ext uri="{FF2B5EF4-FFF2-40B4-BE49-F238E27FC236}">
                  <a16:creationId xmlns:a16="http://schemas.microsoft.com/office/drawing/2014/main" id="{7173FA17-535F-678B-1A23-D234DC28A8F5}"/>
                </a:ext>
              </a:extLst>
            </p:cNvPr>
            <p:cNvSpPr/>
            <p:nvPr/>
          </p:nvSpPr>
          <p:spPr>
            <a:xfrm>
              <a:off x="737698" y="2536792"/>
              <a:ext cx="3504102" cy="8922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Screen </a:t>
              </a:r>
              <a:r>
                <a:rPr lang="en-US" sz="1600" b="1" kern="0" spc="300" dirty="0">
                  <a:latin typeface="Montserrat ExtraBold" pitchFamily="2" charset="77"/>
                </a:rPr>
                <a:t>T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o </a:t>
              </a:r>
              <a:r>
                <a:rPr lang="en-US" sz="1600" b="1" kern="0" spc="300" dirty="0">
                  <a:latin typeface="Montserrat ExtraBold" pitchFamily="2" charset="77"/>
                </a:rPr>
                <a:t>D</a:t>
              </a:r>
              <a:r>
                <a:rPr kumimoji="0" lang="en-US" sz="1600" b="1" i="0" u="none" strike="noStrike" kern="0" cap="none" spc="30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isplay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</a:t>
              </a:r>
              <a:r>
                <a:rPr lang="en-US" sz="1600" b="1" kern="0" spc="300" dirty="0">
                  <a:latin typeface="Montserrat ExtraBold" pitchFamily="2" charset="77"/>
                </a:rPr>
                <a:t>U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ser’s Favorite Places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66C46E0-4D8B-2F6F-E3D6-4124070B4A10}"/>
              </a:ext>
            </a:extLst>
          </p:cNvPr>
          <p:cNvGrpSpPr/>
          <p:nvPr/>
        </p:nvGrpSpPr>
        <p:grpSpPr>
          <a:xfrm>
            <a:off x="-12511078" y="-13564"/>
            <a:ext cx="11723017" cy="6858000"/>
            <a:chOff x="0" y="0"/>
            <a:chExt cx="11723017" cy="6858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4CD71DE-A2F7-F3E6-9744-A42FE74F8002}"/>
                </a:ext>
              </a:extLst>
            </p:cNvPr>
            <p:cNvSpPr/>
            <p:nvPr/>
          </p:nvSpPr>
          <p:spPr>
            <a:xfrm>
              <a:off x="0" y="0"/>
              <a:ext cx="11655640" cy="6858000"/>
            </a:xfrm>
            <a:custGeom>
              <a:avLst/>
              <a:gdLst>
                <a:gd name="connsiteX0" fmla="*/ 0 w 11655640"/>
                <a:gd name="connsiteY0" fmla="*/ 0 h 6858000"/>
                <a:gd name="connsiteX1" fmla="*/ 11011301 w 11655640"/>
                <a:gd name="connsiteY1" fmla="*/ 0 h 6858000"/>
                <a:gd name="connsiteX2" fmla="*/ 11011301 w 11655640"/>
                <a:gd name="connsiteY2" fmla="*/ 6327850 h 6858000"/>
                <a:gd name="connsiteX3" fmla="*/ 11583289 w 11655640"/>
                <a:gd name="connsiteY3" fmla="*/ 6327850 h 6858000"/>
                <a:gd name="connsiteX4" fmla="*/ 11655640 w 11655640"/>
                <a:gd name="connsiteY4" fmla="*/ 6400201 h 6858000"/>
                <a:gd name="connsiteX5" fmla="*/ 11655640 w 11655640"/>
                <a:gd name="connsiteY5" fmla="*/ 6689599 h 6858000"/>
                <a:gd name="connsiteX6" fmla="*/ 11583289 w 11655640"/>
                <a:gd name="connsiteY6" fmla="*/ 6761950 h 6858000"/>
                <a:gd name="connsiteX7" fmla="*/ 11011301 w 11655640"/>
                <a:gd name="connsiteY7" fmla="*/ 6761950 h 6858000"/>
                <a:gd name="connsiteX8" fmla="*/ 11011301 w 11655640"/>
                <a:gd name="connsiteY8" fmla="*/ 6858000 h 6858000"/>
                <a:gd name="connsiteX9" fmla="*/ 0 w 1165564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564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6327850"/>
                  </a:lnTo>
                  <a:lnTo>
                    <a:pt x="11583289" y="6327850"/>
                  </a:lnTo>
                  <a:cubicBezTo>
                    <a:pt x="11623247" y="6327850"/>
                    <a:pt x="11655640" y="6360243"/>
                    <a:pt x="11655640" y="6400201"/>
                  </a:cubicBezTo>
                  <a:lnTo>
                    <a:pt x="11655640" y="6689599"/>
                  </a:lnTo>
                  <a:cubicBezTo>
                    <a:pt x="11655640" y="6729557"/>
                    <a:pt x="11623247" y="6761950"/>
                    <a:pt x="11583289" y="6761950"/>
                  </a:cubicBezTo>
                  <a:lnTo>
                    <a:pt x="11011301" y="67619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543DB55-A7C9-5A01-7C8D-CEECCC253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74779" y="1600595"/>
              <a:ext cx="4529748" cy="4336882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681F154-ADF5-2D92-3947-9E391587709D}"/>
                </a:ext>
              </a:extLst>
            </p:cNvPr>
            <p:cNvSpPr/>
            <p:nvPr/>
          </p:nvSpPr>
          <p:spPr>
            <a:xfrm>
              <a:off x="10972800" y="6273225"/>
              <a:ext cx="7502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11.</a:t>
              </a:r>
              <a:endPara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Textbos: Create Your">
              <a:extLst>
                <a:ext uri="{FF2B5EF4-FFF2-40B4-BE49-F238E27FC236}">
                  <a16:creationId xmlns:a16="http://schemas.microsoft.com/office/drawing/2014/main" id="{F7E475F9-9131-87F0-65C2-CB6FA2C65B92}"/>
                </a:ext>
              </a:extLst>
            </p:cNvPr>
            <p:cNvSpPr txBox="1"/>
            <p:nvPr/>
          </p:nvSpPr>
          <p:spPr>
            <a:xfrm>
              <a:off x="493865" y="912971"/>
              <a:ext cx="6380914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>
                  <a:latin typeface="Montserrat" panose="00000500000000000000" pitchFamily="2" charset="0"/>
                </a:rPr>
                <a:t>PROFILE SCREEN</a:t>
              </a:r>
              <a:endParaRPr lang="en-US" sz="4800" b="1" u="sng" dirty="0">
                <a:latin typeface="Montserrat" panose="00000500000000000000" pitchFamily="2" charset="0"/>
              </a:endParaRPr>
            </a:p>
          </p:txBody>
        </p:sp>
        <p:sp>
          <p:nvSpPr>
            <p:cNvPr id="82" name="Rounded rectangle: Create">
              <a:extLst>
                <a:ext uri="{FF2B5EF4-FFF2-40B4-BE49-F238E27FC236}">
                  <a16:creationId xmlns:a16="http://schemas.microsoft.com/office/drawing/2014/main" id="{9FF2B782-5D89-7D28-DBAC-5780E2925D2A}"/>
                </a:ext>
              </a:extLst>
            </p:cNvPr>
            <p:cNvSpPr/>
            <p:nvPr/>
          </p:nvSpPr>
          <p:spPr>
            <a:xfrm>
              <a:off x="984930" y="2752600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User’s Profile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3" name="Rounded rectangle: Create">
              <a:extLst>
                <a:ext uri="{FF2B5EF4-FFF2-40B4-BE49-F238E27FC236}">
                  <a16:creationId xmlns:a16="http://schemas.microsoft.com/office/drawing/2014/main" id="{25A00EAE-DA0F-D33C-DFB6-FBB89F7E5450}"/>
                </a:ext>
              </a:extLst>
            </p:cNvPr>
            <p:cNvSpPr/>
            <p:nvPr/>
          </p:nvSpPr>
          <p:spPr>
            <a:xfrm>
              <a:off x="958849" y="3545282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>
                  <a:latin typeface="Montserrat ExtraBold" pitchFamily="2" charset="77"/>
                </a:rPr>
                <a:t>Profile Details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4" name="Rounded rectangle: Create">
              <a:extLst>
                <a:ext uri="{FF2B5EF4-FFF2-40B4-BE49-F238E27FC236}">
                  <a16:creationId xmlns:a16="http://schemas.microsoft.com/office/drawing/2014/main" id="{04E8B95C-F053-113C-121D-0340016892A4}"/>
                </a:ext>
              </a:extLst>
            </p:cNvPr>
            <p:cNvSpPr/>
            <p:nvPr/>
          </p:nvSpPr>
          <p:spPr>
            <a:xfrm>
              <a:off x="958850" y="4342680"/>
              <a:ext cx="2546349" cy="5556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>
                  <a:latin typeface="Montserrat ExtraBold" pitchFamily="2" charset="77"/>
                </a:rPr>
                <a:t>Edit Profile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5" name="Rounded rectangle: Create">
              <a:extLst>
                <a:ext uri="{FF2B5EF4-FFF2-40B4-BE49-F238E27FC236}">
                  <a16:creationId xmlns:a16="http://schemas.microsoft.com/office/drawing/2014/main" id="{448853B9-5741-6096-87D0-F2FFD47A9D13}"/>
                </a:ext>
              </a:extLst>
            </p:cNvPr>
            <p:cNvSpPr/>
            <p:nvPr/>
          </p:nvSpPr>
          <p:spPr>
            <a:xfrm>
              <a:off x="958850" y="5140079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4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About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6" name="Rounded rectangle: Create">
              <a:extLst>
                <a:ext uri="{FF2B5EF4-FFF2-40B4-BE49-F238E27FC236}">
                  <a16:creationId xmlns:a16="http://schemas.microsoft.com/office/drawing/2014/main" id="{B1AA7C4D-010C-584D-74E9-276E800FC6AD}"/>
                </a:ext>
              </a:extLst>
            </p:cNvPr>
            <p:cNvSpPr/>
            <p:nvPr/>
          </p:nvSpPr>
          <p:spPr>
            <a:xfrm>
              <a:off x="958850" y="5937477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5. </a:t>
              </a:r>
              <a:r>
                <a:rPr lang="en-US" sz="1600" b="1" kern="0" spc="300">
                  <a:latin typeface="Montserrat ExtraBold" pitchFamily="2" charset="77"/>
                </a:rPr>
                <a:t>Support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7" name="Rounded rectangle: Create">
              <a:extLst>
                <a:ext uri="{FF2B5EF4-FFF2-40B4-BE49-F238E27FC236}">
                  <a16:creationId xmlns:a16="http://schemas.microsoft.com/office/drawing/2014/main" id="{F903391A-208E-BC80-C0E6-A0A9B8E32298}"/>
                </a:ext>
              </a:extLst>
            </p:cNvPr>
            <p:cNvSpPr/>
            <p:nvPr/>
          </p:nvSpPr>
          <p:spPr>
            <a:xfrm>
              <a:off x="3726811" y="3545701"/>
              <a:ext cx="2546349" cy="55518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7. </a:t>
              </a:r>
              <a:r>
                <a:rPr lang="en-US" sz="1600" b="1" kern="0" spc="300">
                  <a:latin typeface="Montserrat ExtraBold" pitchFamily="2" charset="77"/>
                </a:rPr>
                <a:t>LOGOUT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8" name="Rounded rectangle: Create">
              <a:extLst>
                <a:ext uri="{FF2B5EF4-FFF2-40B4-BE49-F238E27FC236}">
                  <a16:creationId xmlns:a16="http://schemas.microsoft.com/office/drawing/2014/main" id="{C07328DA-D523-3C16-AF24-81D95419988F}"/>
                </a:ext>
              </a:extLst>
            </p:cNvPr>
            <p:cNvSpPr/>
            <p:nvPr/>
          </p:nvSpPr>
          <p:spPr>
            <a:xfrm>
              <a:off x="3726810" y="2750018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6. </a:t>
              </a:r>
              <a:r>
                <a:rPr lang="en-US" sz="1600" b="1" kern="0" spc="300">
                  <a:latin typeface="Montserrat ExtraBold" pitchFamily="2" charset="77"/>
                </a:rPr>
                <a:t>Contact Us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4886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258C3C-A80E-E0AF-383D-F42CFB9455B3}"/>
              </a:ext>
            </a:extLst>
          </p:cNvPr>
          <p:cNvGrpSpPr/>
          <p:nvPr/>
        </p:nvGrpSpPr>
        <p:grpSpPr>
          <a:xfrm>
            <a:off x="519532" y="0"/>
            <a:ext cx="11698135" cy="6858000"/>
            <a:chOff x="0" y="0"/>
            <a:chExt cx="11698135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4FDEB23-0C5D-FE2F-DE1E-D174CD7FB497}"/>
                </a:ext>
              </a:extLst>
            </p:cNvPr>
            <p:cNvSpPr/>
            <p:nvPr/>
          </p:nvSpPr>
          <p:spPr>
            <a:xfrm>
              <a:off x="0" y="0"/>
              <a:ext cx="11698135" cy="6858000"/>
            </a:xfrm>
            <a:custGeom>
              <a:avLst/>
              <a:gdLst>
                <a:gd name="connsiteX0" fmla="*/ 0 w 11698135"/>
                <a:gd name="connsiteY0" fmla="*/ 0 h 6858000"/>
                <a:gd name="connsiteX1" fmla="*/ 11011301 w 11698135"/>
                <a:gd name="connsiteY1" fmla="*/ 0 h 6858000"/>
                <a:gd name="connsiteX2" fmla="*/ 11011301 w 11698135"/>
                <a:gd name="connsiteY2" fmla="*/ 89973 h 6858000"/>
                <a:gd name="connsiteX3" fmla="*/ 11625784 w 11698135"/>
                <a:gd name="connsiteY3" fmla="*/ 89973 h 6858000"/>
                <a:gd name="connsiteX4" fmla="*/ 11698135 w 11698135"/>
                <a:gd name="connsiteY4" fmla="*/ 162324 h 6858000"/>
                <a:gd name="connsiteX5" fmla="*/ 11698135 w 11698135"/>
                <a:gd name="connsiteY5" fmla="*/ 451722 h 6858000"/>
                <a:gd name="connsiteX6" fmla="*/ 11625784 w 11698135"/>
                <a:gd name="connsiteY6" fmla="*/ 524073 h 6858000"/>
                <a:gd name="connsiteX7" fmla="*/ 11011301 w 11698135"/>
                <a:gd name="connsiteY7" fmla="*/ 524073 h 6858000"/>
                <a:gd name="connsiteX8" fmla="*/ 11011301 w 11698135"/>
                <a:gd name="connsiteY8" fmla="*/ 6858000 h 6858000"/>
                <a:gd name="connsiteX9" fmla="*/ 0 w 1169813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98135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89973"/>
                  </a:lnTo>
                  <a:lnTo>
                    <a:pt x="11625784" y="89973"/>
                  </a:lnTo>
                  <a:cubicBezTo>
                    <a:pt x="11665742" y="89973"/>
                    <a:pt x="11698135" y="122366"/>
                    <a:pt x="11698135" y="162324"/>
                  </a:cubicBezTo>
                  <a:lnTo>
                    <a:pt x="11698135" y="451722"/>
                  </a:lnTo>
                  <a:cubicBezTo>
                    <a:pt x="11698135" y="491680"/>
                    <a:pt x="11665742" y="524073"/>
                    <a:pt x="11625784" y="524073"/>
                  </a:cubicBezTo>
                  <a:lnTo>
                    <a:pt x="11011301" y="524073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4BEB4C0-2B76-F447-610B-972C974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000" y="1346963"/>
              <a:ext cx="3739438" cy="4534948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4" name="Textbos: Create Your">
              <a:extLst>
                <a:ext uri="{FF2B5EF4-FFF2-40B4-BE49-F238E27FC236}">
                  <a16:creationId xmlns:a16="http://schemas.microsoft.com/office/drawing/2014/main" id="{A8C73FD6-5633-3ED2-576F-2DC887C2119E}"/>
                </a:ext>
              </a:extLst>
            </p:cNvPr>
            <p:cNvSpPr txBox="1"/>
            <p:nvPr/>
          </p:nvSpPr>
          <p:spPr>
            <a:xfrm>
              <a:off x="1940503" y="912971"/>
              <a:ext cx="5595443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SPLASH SCREEN</a:t>
              </a:r>
            </a:p>
          </p:txBody>
        </p:sp>
        <p:sp>
          <p:nvSpPr>
            <p:cNvPr id="6" name="Rounded rectangle: Create">
              <a:extLst>
                <a:ext uri="{FF2B5EF4-FFF2-40B4-BE49-F238E27FC236}">
                  <a16:creationId xmlns:a16="http://schemas.microsoft.com/office/drawing/2014/main" id="{65400F24-3079-03F1-06DD-FF40E32C9F2B}"/>
                </a:ext>
              </a:extLst>
            </p:cNvPr>
            <p:cNvSpPr/>
            <p:nvPr/>
          </p:nvSpPr>
          <p:spPr>
            <a:xfrm>
              <a:off x="2401205" y="254474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Animated Initial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2809D1-0036-1950-CAE4-93156594F917}"/>
                </a:ext>
              </a:extLst>
            </p:cNvPr>
            <p:cNvSpPr/>
            <p:nvPr/>
          </p:nvSpPr>
          <p:spPr>
            <a:xfrm>
              <a:off x="11162412" y="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008904-149D-4FAB-B4ED-89991F3316E6}"/>
              </a:ext>
            </a:extLst>
          </p:cNvPr>
          <p:cNvGrpSpPr/>
          <p:nvPr/>
        </p:nvGrpSpPr>
        <p:grpSpPr>
          <a:xfrm>
            <a:off x="557913" y="6668"/>
            <a:ext cx="11665800" cy="6858000"/>
            <a:chOff x="-1" y="0"/>
            <a:chExt cx="116658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29B76F1-F39D-818B-AF7D-822446048F2F}"/>
                </a:ext>
              </a:extLst>
            </p:cNvPr>
            <p:cNvSpPr/>
            <p:nvPr/>
          </p:nvSpPr>
          <p:spPr>
            <a:xfrm>
              <a:off x="-1" y="0"/>
              <a:ext cx="11665800" cy="6858000"/>
            </a:xfrm>
            <a:custGeom>
              <a:avLst/>
              <a:gdLst>
                <a:gd name="connsiteX0" fmla="*/ 0 w 11665800"/>
                <a:gd name="connsiteY0" fmla="*/ 0 h 6858000"/>
                <a:gd name="connsiteX1" fmla="*/ 11011301 w 11665800"/>
                <a:gd name="connsiteY1" fmla="*/ 0 h 6858000"/>
                <a:gd name="connsiteX2" fmla="*/ 11011301 w 11665800"/>
                <a:gd name="connsiteY2" fmla="*/ 586972 h 6858000"/>
                <a:gd name="connsiteX3" fmla="*/ 11593449 w 11665800"/>
                <a:gd name="connsiteY3" fmla="*/ 586972 h 6858000"/>
                <a:gd name="connsiteX4" fmla="*/ 11665800 w 11665800"/>
                <a:gd name="connsiteY4" fmla="*/ 659323 h 6858000"/>
                <a:gd name="connsiteX5" fmla="*/ 11665800 w 11665800"/>
                <a:gd name="connsiteY5" fmla="*/ 948721 h 6858000"/>
                <a:gd name="connsiteX6" fmla="*/ 11593449 w 11665800"/>
                <a:gd name="connsiteY6" fmla="*/ 1021072 h 6858000"/>
                <a:gd name="connsiteX7" fmla="*/ 11011301 w 11665800"/>
                <a:gd name="connsiteY7" fmla="*/ 1021072 h 6858000"/>
                <a:gd name="connsiteX8" fmla="*/ 11011301 w 11665800"/>
                <a:gd name="connsiteY8" fmla="*/ 6858000 h 6858000"/>
                <a:gd name="connsiteX9" fmla="*/ 0 w 1166580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86972"/>
                  </a:lnTo>
                  <a:lnTo>
                    <a:pt x="11593449" y="586972"/>
                  </a:lnTo>
                  <a:cubicBezTo>
                    <a:pt x="11633407" y="586972"/>
                    <a:pt x="11665800" y="619365"/>
                    <a:pt x="11665800" y="659323"/>
                  </a:cubicBezTo>
                  <a:lnTo>
                    <a:pt x="11665800" y="948721"/>
                  </a:lnTo>
                  <a:cubicBezTo>
                    <a:pt x="11665800" y="988679"/>
                    <a:pt x="11633407" y="1021072"/>
                    <a:pt x="11593449" y="1021072"/>
                  </a:cubicBezTo>
                  <a:lnTo>
                    <a:pt x="11011301" y="102107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DFBD67-29E1-E125-75CA-17D4FB9C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8320" y="1815549"/>
              <a:ext cx="3999111" cy="405603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6DFA7A-D85E-579D-7221-45D38689806F}"/>
                </a:ext>
              </a:extLst>
            </p:cNvPr>
            <p:cNvSpPr/>
            <p:nvPr/>
          </p:nvSpPr>
          <p:spPr>
            <a:xfrm>
              <a:off x="11120431" y="538577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Textbos: Create Your">
              <a:extLst>
                <a:ext uri="{FF2B5EF4-FFF2-40B4-BE49-F238E27FC236}">
                  <a16:creationId xmlns:a16="http://schemas.microsoft.com/office/drawing/2014/main" id="{AFBF6778-BD74-0A6D-9374-00B03683D2DE}"/>
                </a:ext>
              </a:extLst>
            </p:cNvPr>
            <p:cNvSpPr txBox="1"/>
            <p:nvPr/>
          </p:nvSpPr>
          <p:spPr>
            <a:xfrm>
              <a:off x="1279996" y="807532"/>
              <a:ext cx="8220555" cy="5884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SIGN-IN &amp; SIGN-UP SCREEN</a:t>
              </a:r>
            </a:p>
          </p:txBody>
        </p:sp>
        <p:sp>
          <p:nvSpPr>
            <p:cNvPr id="16" name="Rounded rectangle: Create">
              <a:extLst>
                <a:ext uri="{FF2B5EF4-FFF2-40B4-BE49-F238E27FC236}">
                  <a16:creationId xmlns:a16="http://schemas.microsoft.com/office/drawing/2014/main" id="{04163D26-B089-8E9F-CC97-26B8613E58FF}"/>
                </a:ext>
              </a:extLst>
            </p:cNvPr>
            <p:cNvSpPr/>
            <p:nvPr/>
          </p:nvSpPr>
          <p:spPr>
            <a:xfrm>
              <a:off x="2811288" y="2383795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Sign-In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17" name="Rounded rectangle: Create">
              <a:extLst>
                <a:ext uri="{FF2B5EF4-FFF2-40B4-BE49-F238E27FC236}">
                  <a16:creationId xmlns:a16="http://schemas.microsoft.com/office/drawing/2014/main" id="{58F48F04-9236-BF98-D45F-A7E0653140A0}"/>
                </a:ext>
              </a:extLst>
            </p:cNvPr>
            <p:cNvSpPr/>
            <p:nvPr/>
          </p:nvSpPr>
          <p:spPr>
            <a:xfrm>
              <a:off x="2811288" y="3579446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Sign-Un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FC91A2-0505-430B-9E64-17C8038DB2F0}"/>
              </a:ext>
            </a:extLst>
          </p:cNvPr>
          <p:cNvGrpSpPr/>
          <p:nvPr/>
        </p:nvGrpSpPr>
        <p:grpSpPr>
          <a:xfrm>
            <a:off x="582775" y="-3986"/>
            <a:ext cx="12114895" cy="6858000"/>
            <a:chOff x="-1" y="0"/>
            <a:chExt cx="12114895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2C2DFCE-CAFF-CF33-D2FC-F822AA95BDA7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175412 h 6858000"/>
                <a:gd name="connsiteX3" fmla="*/ 11593453 w 11665804"/>
                <a:gd name="connsiteY3" fmla="*/ 1175412 h 6858000"/>
                <a:gd name="connsiteX4" fmla="*/ 11665804 w 11665804"/>
                <a:gd name="connsiteY4" fmla="*/ 1247763 h 6858000"/>
                <a:gd name="connsiteX5" fmla="*/ 11665804 w 11665804"/>
                <a:gd name="connsiteY5" fmla="*/ 1537161 h 6858000"/>
                <a:gd name="connsiteX6" fmla="*/ 11593453 w 11665804"/>
                <a:gd name="connsiteY6" fmla="*/ 1609512 h 6858000"/>
                <a:gd name="connsiteX7" fmla="*/ 11011301 w 11665804"/>
                <a:gd name="connsiteY7" fmla="*/ 1609512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175412"/>
                  </a:lnTo>
                  <a:lnTo>
                    <a:pt x="11593453" y="1175412"/>
                  </a:lnTo>
                  <a:cubicBezTo>
                    <a:pt x="11633411" y="1175412"/>
                    <a:pt x="11665804" y="1207805"/>
                    <a:pt x="11665804" y="1247763"/>
                  </a:cubicBezTo>
                  <a:lnTo>
                    <a:pt x="11665804" y="1537161"/>
                  </a:lnTo>
                  <a:cubicBezTo>
                    <a:pt x="11665804" y="1577119"/>
                    <a:pt x="11633411" y="1609512"/>
                    <a:pt x="11593453" y="1609512"/>
                  </a:cubicBezTo>
                  <a:lnTo>
                    <a:pt x="11011301" y="160951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59B1C58-5FEE-97CF-ADCE-6F70352B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6750" y="1700171"/>
              <a:ext cx="4528144" cy="452537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9924BD-D552-4CBE-07C8-859DAA7D6B95}"/>
                </a:ext>
              </a:extLst>
            </p:cNvPr>
            <p:cNvSpPr/>
            <p:nvPr/>
          </p:nvSpPr>
          <p:spPr>
            <a:xfrm>
              <a:off x="11130080" y="107759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3.</a:t>
              </a:r>
            </a:p>
          </p:txBody>
        </p:sp>
        <p:sp>
          <p:nvSpPr>
            <p:cNvPr id="22" name="Textbos: Create Your">
              <a:extLst>
                <a:ext uri="{FF2B5EF4-FFF2-40B4-BE49-F238E27FC236}">
                  <a16:creationId xmlns:a16="http://schemas.microsoft.com/office/drawing/2014/main" id="{C540DC5D-8E6F-359B-974D-FEA56DF7AA64}"/>
                </a:ext>
              </a:extLst>
            </p:cNvPr>
            <p:cNvSpPr txBox="1"/>
            <p:nvPr/>
          </p:nvSpPr>
          <p:spPr>
            <a:xfrm>
              <a:off x="1877259" y="595709"/>
              <a:ext cx="6318396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SIGN-UP SCREEN</a:t>
              </a:r>
            </a:p>
          </p:txBody>
        </p:sp>
        <p:sp>
          <p:nvSpPr>
            <p:cNvPr id="23" name="Rounded rectangle: Create">
              <a:extLst>
                <a:ext uri="{FF2B5EF4-FFF2-40B4-BE49-F238E27FC236}">
                  <a16:creationId xmlns:a16="http://schemas.microsoft.com/office/drawing/2014/main" id="{AEB9F212-EAC5-A048-2F2E-69699C368845}"/>
                </a:ext>
              </a:extLst>
            </p:cNvPr>
            <p:cNvSpPr/>
            <p:nvPr/>
          </p:nvSpPr>
          <p:spPr>
            <a:xfrm>
              <a:off x="3689425" y="2147953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Registration Form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24" name="Rounded rectangle: Create">
              <a:extLst>
                <a:ext uri="{FF2B5EF4-FFF2-40B4-BE49-F238E27FC236}">
                  <a16:creationId xmlns:a16="http://schemas.microsoft.com/office/drawing/2014/main" id="{953BDC94-CFAB-1AF3-3A9D-CE0824AA20BC}"/>
                </a:ext>
              </a:extLst>
            </p:cNvPr>
            <p:cNvSpPr/>
            <p:nvPr/>
          </p:nvSpPr>
          <p:spPr>
            <a:xfrm>
              <a:off x="3692300" y="354703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Sign</a:t>
              </a:r>
              <a:r>
                <a:rPr lang="en-US" sz="1600" b="1" kern="0" spc="300" dirty="0">
                  <a:latin typeface="Montserrat ExtraBold" pitchFamily="2" charset="77"/>
                </a:rPr>
                <a:t>-Up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AF00F9-DFCA-17E4-F87E-35AEEA76FC6B}"/>
              </a:ext>
            </a:extLst>
          </p:cNvPr>
          <p:cNvGrpSpPr/>
          <p:nvPr/>
        </p:nvGrpSpPr>
        <p:grpSpPr>
          <a:xfrm>
            <a:off x="546746" y="-16603"/>
            <a:ext cx="11934121" cy="6858000"/>
            <a:chOff x="-1" y="0"/>
            <a:chExt cx="11934121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6E278A-4611-024B-AA31-A25DE2E4C0EE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830388 h 6858000"/>
                <a:gd name="connsiteX3" fmla="*/ 11593453 w 11665804"/>
                <a:gd name="connsiteY3" fmla="*/ 1830388 h 6858000"/>
                <a:gd name="connsiteX4" fmla="*/ 11665804 w 11665804"/>
                <a:gd name="connsiteY4" fmla="*/ 1902739 h 6858000"/>
                <a:gd name="connsiteX5" fmla="*/ 11665804 w 11665804"/>
                <a:gd name="connsiteY5" fmla="*/ 2192137 h 6858000"/>
                <a:gd name="connsiteX6" fmla="*/ 11593453 w 11665804"/>
                <a:gd name="connsiteY6" fmla="*/ 2264488 h 6858000"/>
                <a:gd name="connsiteX7" fmla="*/ 11011301 w 11665804"/>
                <a:gd name="connsiteY7" fmla="*/ 2264488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830388"/>
                  </a:lnTo>
                  <a:lnTo>
                    <a:pt x="11593453" y="1830388"/>
                  </a:lnTo>
                  <a:cubicBezTo>
                    <a:pt x="11633411" y="1830388"/>
                    <a:pt x="11665804" y="1862781"/>
                    <a:pt x="11665804" y="1902739"/>
                  </a:cubicBezTo>
                  <a:lnTo>
                    <a:pt x="11665804" y="2192137"/>
                  </a:lnTo>
                  <a:cubicBezTo>
                    <a:pt x="11665804" y="2232095"/>
                    <a:pt x="11633411" y="2264488"/>
                    <a:pt x="11593453" y="2264488"/>
                  </a:cubicBezTo>
                  <a:lnTo>
                    <a:pt x="11011301" y="226448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F8FEE4-D1E1-84C2-FB6D-C00D494ED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0299" y="1986034"/>
              <a:ext cx="3903821" cy="3958995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21A92-BF12-BB70-30AC-E6231B41C3A1}"/>
                </a:ext>
              </a:extLst>
            </p:cNvPr>
            <p:cNvSpPr/>
            <p:nvPr/>
          </p:nvSpPr>
          <p:spPr>
            <a:xfrm>
              <a:off x="11130080" y="173211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4.</a:t>
              </a:r>
            </a:p>
          </p:txBody>
        </p:sp>
        <p:sp>
          <p:nvSpPr>
            <p:cNvPr id="29" name="Textbos: Create Your">
              <a:extLst>
                <a:ext uri="{FF2B5EF4-FFF2-40B4-BE49-F238E27FC236}">
                  <a16:creationId xmlns:a16="http://schemas.microsoft.com/office/drawing/2014/main" id="{ED6602AD-1E67-9AC4-7C4F-D3F306C67148}"/>
                </a:ext>
              </a:extLst>
            </p:cNvPr>
            <p:cNvSpPr txBox="1"/>
            <p:nvPr/>
          </p:nvSpPr>
          <p:spPr>
            <a:xfrm>
              <a:off x="2733523" y="836958"/>
              <a:ext cx="6081152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SIGN-IN SCREEN</a:t>
              </a:r>
            </a:p>
          </p:txBody>
        </p:sp>
        <p:sp>
          <p:nvSpPr>
            <p:cNvPr id="30" name="Rounded rectangle: Create">
              <a:extLst>
                <a:ext uri="{FF2B5EF4-FFF2-40B4-BE49-F238E27FC236}">
                  <a16:creationId xmlns:a16="http://schemas.microsoft.com/office/drawing/2014/main" id="{510D4169-021D-EA3C-02F4-A7C82DDAF5BB}"/>
                </a:ext>
              </a:extLst>
            </p:cNvPr>
            <p:cNvSpPr/>
            <p:nvPr/>
          </p:nvSpPr>
          <p:spPr>
            <a:xfrm>
              <a:off x="4090287" y="2074025"/>
              <a:ext cx="3055367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1" name="Rounded rectangle: Create">
              <a:extLst>
                <a:ext uri="{FF2B5EF4-FFF2-40B4-BE49-F238E27FC236}">
                  <a16:creationId xmlns:a16="http://schemas.microsoft.com/office/drawing/2014/main" id="{FD844195-4EBF-3778-7A24-86F22FEC7293}"/>
                </a:ext>
              </a:extLst>
            </p:cNvPr>
            <p:cNvSpPr/>
            <p:nvPr/>
          </p:nvSpPr>
          <p:spPr>
            <a:xfrm>
              <a:off x="4090286" y="3060048"/>
              <a:ext cx="305536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 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IN" sz="1400" b="1" kern="0" spc="300" dirty="0">
                  <a:latin typeface="Montserrat ExtraBold" pitchFamily="2" charset="77"/>
                </a:rPr>
                <a:t>Recover password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2" name="Rounded rectangle: Create">
              <a:extLst>
                <a:ext uri="{FF2B5EF4-FFF2-40B4-BE49-F238E27FC236}">
                  <a16:creationId xmlns:a16="http://schemas.microsoft.com/office/drawing/2014/main" id="{F5E85BBA-EAB9-1DDB-7C2A-4774E28AA6DC}"/>
                </a:ext>
              </a:extLst>
            </p:cNvPr>
            <p:cNvSpPr/>
            <p:nvPr/>
          </p:nvSpPr>
          <p:spPr>
            <a:xfrm>
              <a:off x="4090286" y="4119094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400" b="1" kern="0" spc="300" dirty="0">
                  <a:latin typeface="Montserrat ExtraBold" pitchFamily="2" charset="77"/>
                </a:rPr>
                <a:t>Gmail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3" name="Rounded rectangle: Create">
              <a:extLst>
                <a:ext uri="{FF2B5EF4-FFF2-40B4-BE49-F238E27FC236}">
                  <a16:creationId xmlns:a16="http://schemas.microsoft.com/office/drawing/2014/main" id="{B5C1EFFD-4A78-2998-7282-CF703A11EEEE}"/>
                </a:ext>
              </a:extLst>
            </p:cNvPr>
            <p:cNvSpPr/>
            <p:nvPr/>
          </p:nvSpPr>
          <p:spPr>
            <a:xfrm>
              <a:off x="4090286" y="5178140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IN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Twitter</a:t>
              </a:r>
              <a:r>
                <a:rPr lang="en-US" sz="1400" b="1" kern="0" spc="300" dirty="0">
                  <a:latin typeface="Montserrat ExtraBold" pitchFamily="2" charset="77"/>
                </a:rPr>
                <a:t>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EC3070-BC5A-ED63-A026-BEF75B37BBCB}"/>
              </a:ext>
            </a:extLst>
          </p:cNvPr>
          <p:cNvGrpSpPr/>
          <p:nvPr/>
        </p:nvGrpSpPr>
        <p:grpSpPr>
          <a:xfrm>
            <a:off x="576343" y="-12639"/>
            <a:ext cx="12483445" cy="6858000"/>
            <a:chOff x="0" y="0"/>
            <a:chExt cx="12483445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C1971CF-96C8-0071-D9E6-DA72AC004A68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2486354 h 6858000"/>
                <a:gd name="connsiteX3" fmla="*/ 11593452 w 11665803"/>
                <a:gd name="connsiteY3" fmla="*/ 2486354 h 6858000"/>
                <a:gd name="connsiteX4" fmla="*/ 11665803 w 11665803"/>
                <a:gd name="connsiteY4" fmla="*/ 2558705 h 6858000"/>
                <a:gd name="connsiteX5" fmla="*/ 11665803 w 11665803"/>
                <a:gd name="connsiteY5" fmla="*/ 2848103 h 6858000"/>
                <a:gd name="connsiteX6" fmla="*/ 11593452 w 11665803"/>
                <a:gd name="connsiteY6" fmla="*/ 2920454 h 6858000"/>
                <a:gd name="connsiteX7" fmla="*/ 11011301 w 11665803"/>
                <a:gd name="connsiteY7" fmla="*/ 2920454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2486354"/>
                  </a:lnTo>
                  <a:lnTo>
                    <a:pt x="11593452" y="2486354"/>
                  </a:lnTo>
                  <a:cubicBezTo>
                    <a:pt x="11633410" y="2486354"/>
                    <a:pt x="11665803" y="2518747"/>
                    <a:pt x="11665803" y="2558705"/>
                  </a:cubicBezTo>
                  <a:lnTo>
                    <a:pt x="11665803" y="2848103"/>
                  </a:lnTo>
                  <a:cubicBezTo>
                    <a:pt x="11665803" y="2888061"/>
                    <a:pt x="11633410" y="2920454"/>
                    <a:pt x="11593452" y="2920454"/>
                  </a:cubicBezTo>
                  <a:lnTo>
                    <a:pt x="11011301" y="292045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369DFB3-BD38-7906-1A49-C73677D7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57817" y="1897657"/>
              <a:ext cx="4425628" cy="4276209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ECE96A8-AFE9-42C8-BF91-ACFF08CA87EE}"/>
                </a:ext>
              </a:extLst>
            </p:cNvPr>
            <p:cNvSpPr/>
            <p:nvPr/>
          </p:nvSpPr>
          <p:spPr>
            <a:xfrm>
              <a:off x="11120439" y="239625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5.</a:t>
              </a:r>
            </a:p>
          </p:txBody>
        </p:sp>
        <p:sp>
          <p:nvSpPr>
            <p:cNvPr id="38" name="Textbos: Create Your">
              <a:extLst>
                <a:ext uri="{FF2B5EF4-FFF2-40B4-BE49-F238E27FC236}">
                  <a16:creationId xmlns:a16="http://schemas.microsoft.com/office/drawing/2014/main" id="{8781740D-45E4-83A3-8182-FCC065933354}"/>
                </a:ext>
              </a:extLst>
            </p:cNvPr>
            <p:cNvSpPr txBox="1"/>
            <p:nvPr/>
          </p:nvSpPr>
          <p:spPr>
            <a:xfrm>
              <a:off x="2886968" y="794971"/>
              <a:ext cx="757675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DASHBOARD SCREEN</a:t>
              </a:r>
            </a:p>
          </p:txBody>
        </p:sp>
        <p:sp>
          <p:nvSpPr>
            <p:cNvPr id="39" name="Rounded rectangle: Create">
              <a:extLst>
                <a:ext uri="{FF2B5EF4-FFF2-40B4-BE49-F238E27FC236}">
                  <a16:creationId xmlns:a16="http://schemas.microsoft.com/office/drawing/2014/main" id="{ABB371FF-797B-509F-0C67-6703AD271905}"/>
                </a:ext>
              </a:extLst>
            </p:cNvPr>
            <p:cNvSpPr/>
            <p:nvPr/>
          </p:nvSpPr>
          <p:spPr>
            <a:xfrm>
              <a:off x="4098273" y="329746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Image Slider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With App Info.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0" name="Rounded rectangle: Create">
              <a:extLst>
                <a:ext uri="{FF2B5EF4-FFF2-40B4-BE49-F238E27FC236}">
                  <a16:creationId xmlns:a16="http://schemas.microsoft.com/office/drawing/2014/main" id="{0AA47C21-1D97-1CA3-B32E-AFCCCD544689}"/>
                </a:ext>
              </a:extLst>
            </p:cNvPr>
            <p:cNvSpPr/>
            <p:nvPr/>
          </p:nvSpPr>
          <p:spPr>
            <a:xfrm>
              <a:off x="4098273" y="234522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Greetings With Username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BDCD66BE-BE24-6AF4-1CCC-1B947E041737}"/>
                </a:ext>
              </a:extLst>
            </p:cNvPr>
            <p:cNvSpPr/>
            <p:nvPr/>
          </p:nvSpPr>
          <p:spPr>
            <a:xfrm>
              <a:off x="4098273" y="4252634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Slider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85932D7-A581-BFCD-B337-386824DA869B}"/>
              </a:ext>
            </a:extLst>
          </p:cNvPr>
          <p:cNvGrpSpPr/>
          <p:nvPr/>
        </p:nvGrpSpPr>
        <p:grpSpPr>
          <a:xfrm>
            <a:off x="-7847837" y="-33206"/>
            <a:ext cx="11665803" cy="6858000"/>
            <a:chOff x="0" y="0"/>
            <a:chExt cx="11665803" cy="685800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F4B41C8-DDB9-C964-E2E0-1B035432BFD4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3140150 h 6858000"/>
                <a:gd name="connsiteX3" fmla="*/ 11593452 w 11665803"/>
                <a:gd name="connsiteY3" fmla="*/ 3140150 h 6858000"/>
                <a:gd name="connsiteX4" fmla="*/ 11665803 w 11665803"/>
                <a:gd name="connsiteY4" fmla="*/ 3212501 h 6858000"/>
                <a:gd name="connsiteX5" fmla="*/ 11665803 w 11665803"/>
                <a:gd name="connsiteY5" fmla="*/ 3501899 h 6858000"/>
                <a:gd name="connsiteX6" fmla="*/ 11593452 w 11665803"/>
                <a:gd name="connsiteY6" fmla="*/ 3574250 h 6858000"/>
                <a:gd name="connsiteX7" fmla="*/ 11011301 w 11665803"/>
                <a:gd name="connsiteY7" fmla="*/ 3574250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140150"/>
                  </a:lnTo>
                  <a:lnTo>
                    <a:pt x="11593452" y="3140150"/>
                  </a:lnTo>
                  <a:cubicBezTo>
                    <a:pt x="11633410" y="3140150"/>
                    <a:pt x="11665803" y="3172543"/>
                    <a:pt x="11665803" y="3212501"/>
                  </a:cubicBezTo>
                  <a:lnTo>
                    <a:pt x="11665803" y="3501899"/>
                  </a:lnTo>
                  <a:cubicBezTo>
                    <a:pt x="11665803" y="3541857"/>
                    <a:pt x="11633410" y="3574250"/>
                    <a:pt x="11593452" y="3574250"/>
                  </a:cubicBezTo>
                  <a:lnTo>
                    <a:pt x="11011301" y="35742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4AE6D0B-2047-7717-9EF9-FB99D8DEF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45364" y="1753840"/>
              <a:ext cx="4452577" cy="423352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17FCB7-4617-3DD9-FB2A-B69F0BE24B1F}"/>
                </a:ext>
              </a:extLst>
            </p:cNvPr>
            <p:cNvSpPr/>
            <p:nvPr/>
          </p:nvSpPr>
          <p:spPr>
            <a:xfrm>
              <a:off x="11130080" y="3060395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</a:t>
              </a:r>
            </a:p>
          </p:txBody>
        </p:sp>
        <p:sp>
          <p:nvSpPr>
            <p:cNvPr id="47" name="Textbos: Create Your">
              <a:extLst>
                <a:ext uri="{FF2B5EF4-FFF2-40B4-BE49-F238E27FC236}">
                  <a16:creationId xmlns:a16="http://schemas.microsoft.com/office/drawing/2014/main" id="{3F6A9AFD-3478-0B84-F852-63DB2F612690}"/>
                </a:ext>
              </a:extLst>
            </p:cNvPr>
            <p:cNvSpPr txBox="1"/>
            <p:nvPr/>
          </p:nvSpPr>
          <p:spPr>
            <a:xfrm>
              <a:off x="273732" y="870637"/>
              <a:ext cx="745973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CATEGORIES SCREEN</a:t>
              </a:r>
            </a:p>
          </p:txBody>
        </p:sp>
        <p:sp>
          <p:nvSpPr>
            <p:cNvPr id="48" name="Rounded rectangle: Create">
              <a:extLst>
                <a:ext uri="{FF2B5EF4-FFF2-40B4-BE49-F238E27FC236}">
                  <a16:creationId xmlns:a16="http://schemas.microsoft.com/office/drawing/2014/main" id="{00882287-5F7F-76D8-0AEF-8CA02C95FF51}"/>
                </a:ext>
              </a:extLst>
            </p:cNvPr>
            <p:cNvSpPr/>
            <p:nvPr/>
          </p:nvSpPr>
          <p:spPr>
            <a:xfrm>
              <a:off x="881631" y="2404084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A680CA-4361-FF7E-4855-D335A4B6E3F6}"/>
              </a:ext>
            </a:extLst>
          </p:cNvPr>
          <p:cNvGrpSpPr/>
          <p:nvPr/>
        </p:nvGrpSpPr>
        <p:grpSpPr>
          <a:xfrm>
            <a:off x="-8611406" y="-48105"/>
            <a:ext cx="11665802" cy="6858000"/>
            <a:chOff x="-1" y="0"/>
            <a:chExt cx="11665802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E91BE2F-ADD3-2150-1CD4-76182D522E13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3793946 h 6858000"/>
                <a:gd name="connsiteX3" fmla="*/ 11593451 w 11665802"/>
                <a:gd name="connsiteY3" fmla="*/ 3793946 h 6858000"/>
                <a:gd name="connsiteX4" fmla="*/ 11665802 w 11665802"/>
                <a:gd name="connsiteY4" fmla="*/ 3866297 h 6858000"/>
                <a:gd name="connsiteX5" fmla="*/ 11665802 w 11665802"/>
                <a:gd name="connsiteY5" fmla="*/ 4155695 h 6858000"/>
                <a:gd name="connsiteX6" fmla="*/ 11593451 w 11665802"/>
                <a:gd name="connsiteY6" fmla="*/ 4228046 h 6858000"/>
                <a:gd name="connsiteX7" fmla="*/ 11011301 w 11665802"/>
                <a:gd name="connsiteY7" fmla="*/ 4228046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793946"/>
                  </a:lnTo>
                  <a:lnTo>
                    <a:pt x="11593451" y="3793946"/>
                  </a:lnTo>
                  <a:cubicBezTo>
                    <a:pt x="11633409" y="3793946"/>
                    <a:pt x="11665802" y="3826339"/>
                    <a:pt x="11665802" y="3866297"/>
                  </a:cubicBezTo>
                  <a:lnTo>
                    <a:pt x="11665802" y="4155695"/>
                  </a:lnTo>
                  <a:cubicBezTo>
                    <a:pt x="11665802" y="4195653"/>
                    <a:pt x="11633409" y="4228046"/>
                    <a:pt x="11593451" y="4228046"/>
                  </a:cubicBezTo>
                  <a:lnTo>
                    <a:pt x="11011301" y="4228046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5A37C8C-E273-31C6-EF6D-26394FD9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6161" y="1668177"/>
              <a:ext cx="4559640" cy="4297398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C2C4FA-49E4-BBCF-C2B7-AB8B57F61A47}"/>
                </a:ext>
              </a:extLst>
            </p:cNvPr>
            <p:cNvSpPr/>
            <p:nvPr/>
          </p:nvSpPr>
          <p:spPr>
            <a:xfrm>
              <a:off x="11130078" y="3686038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</a:t>
              </a:r>
            </a:p>
          </p:txBody>
        </p:sp>
        <p:sp>
          <p:nvSpPr>
            <p:cNvPr id="53" name="Textbos: Create Your">
              <a:extLst>
                <a:ext uri="{FF2B5EF4-FFF2-40B4-BE49-F238E27FC236}">
                  <a16:creationId xmlns:a16="http://schemas.microsoft.com/office/drawing/2014/main" id="{8DBCB702-5E88-5D90-C5C3-73E21588E39B}"/>
                </a:ext>
              </a:extLst>
            </p:cNvPr>
            <p:cNvSpPr txBox="1"/>
            <p:nvPr/>
          </p:nvSpPr>
          <p:spPr>
            <a:xfrm>
              <a:off x="400731" y="946838"/>
              <a:ext cx="8123378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TOURIST-PLACE SCREEN</a:t>
              </a:r>
            </a:p>
          </p:txBody>
        </p:sp>
        <p:sp>
          <p:nvSpPr>
            <p:cNvPr id="54" name="Rounded rectangle: Create">
              <a:extLst>
                <a:ext uri="{FF2B5EF4-FFF2-40B4-BE49-F238E27FC236}">
                  <a16:creationId xmlns:a16="http://schemas.microsoft.com/office/drawing/2014/main" id="{ABE998BE-6DD9-89A3-CED2-E73CC21E96F3}"/>
                </a:ext>
              </a:extLst>
            </p:cNvPr>
            <p:cNvSpPr/>
            <p:nvPr/>
          </p:nvSpPr>
          <p:spPr>
            <a:xfrm>
              <a:off x="873165" y="261299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Tourist-Places Recycler View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55" name="Rounded rectangle: Create">
              <a:extLst>
                <a:ext uri="{FF2B5EF4-FFF2-40B4-BE49-F238E27FC236}">
                  <a16:creationId xmlns:a16="http://schemas.microsoft.com/office/drawing/2014/main" id="{8047A48B-72B2-BC39-2B06-6BE0923D1360}"/>
                </a:ext>
              </a:extLst>
            </p:cNvPr>
            <p:cNvSpPr/>
            <p:nvPr/>
          </p:nvSpPr>
          <p:spPr>
            <a:xfrm>
              <a:off x="873165" y="3686038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Search Bar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88E667-3E1C-5BD9-4CA5-F8C3BDE554F7}"/>
              </a:ext>
            </a:extLst>
          </p:cNvPr>
          <p:cNvGrpSpPr/>
          <p:nvPr/>
        </p:nvGrpSpPr>
        <p:grpSpPr>
          <a:xfrm>
            <a:off x="-9407543" y="-40800"/>
            <a:ext cx="11665802" cy="6858000"/>
            <a:chOff x="-1" y="0"/>
            <a:chExt cx="11665802" cy="6858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BABCE4B-1BA3-F551-F322-8B4A2A777034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4447742 h 6858000"/>
                <a:gd name="connsiteX3" fmla="*/ 11593451 w 11665802"/>
                <a:gd name="connsiteY3" fmla="*/ 4447742 h 6858000"/>
                <a:gd name="connsiteX4" fmla="*/ 11665802 w 11665802"/>
                <a:gd name="connsiteY4" fmla="*/ 4520093 h 6858000"/>
                <a:gd name="connsiteX5" fmla="*/ 11665802 w 11665802"/>
                <a:gd name="connsiteY5" fmla="*/ 4809491 h 6858000"/>
                <a:gd name="connsiteX6" fmla="*/ 11593451 w 11665802"/>
                <a:gd name="connsiteY6" fmla="*/ 4881842 h 6858000"/>
                <a:gd name="connsiteX7" fmla="*/ 11011301 w 11665802"/>
                <a:gd name="connsiteY7" fmla="*/ 4881842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4447742"/>
                  </a:lnTo>
                  <a:lnTo>
                    <a:pt x="11593451" y="4447742"/>
                  </a:lnTo>
                  <a:cubicBezTo>
                    <a:pt x="11633409" y="4447742"/>
                    <a:pt x="11665802" y="4480135"/>
                    <a:pt x="11665802" y="4520093"/>
                  </a:cubicBezTo>
                  <a:lnTo>
                    <a:pt x="11665802" y="4809491"/>
                  </a:lnTo>
                  <a:cubicBezTo>
                    <a:pt x="11665802" y="4849449"/>
                    <a:pt x="11633409" y="4881842"/>
                    <a:pt x="11593451" y="4881842"/>
                  </a:cubicBezTo>
                  <a:lnTo>
                    <a:pt x="11011301" y="488184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82E4989-A470-B2B7-F583-6209098BF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68066" y="1772390"/>
              <a:ext cx="4402677" cy="417411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320589-0441-95F3-E767-0F9BF85E6717}"/>
                </a:ext>
              </a:extLst>
            </p:cNvPr>
            <p:cNvSpPr/>
            <p:nvPr/>
          </p:nvSpPr>
          <p:spPr>
            <a:xfrm>
              <a:off x="11130078" y="4321306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</a:t>
              </a:r>
            </a:p>
          </p:txBody>
        </p:sp>
        <p:sp>
          <p:nvSpPr>
            <p:cNvPr id="60" name="Textbos: Create Your">
              <a:extLst>
                <a:ext uri="{FF2B5EF4-FFF2-40B4-BE49-F238E27FC236}">
                  <a16:creationId xmlns:a16="http://schemas.microsoft.com/office/drawing/2014/main" id="{6A913809-42FF-DEDF-92B6-32C5A5C75A0D}"/>
                </a:ext>
              </a:extLst>
            </p:cNvPr>
            <p:cNvSpPr txBox="1"/>
            <p:nvPr/>
          </p:nvSpPr>
          <p:spPr>
            <a:xfrm>
              <a:off x="172132" y="911493"/>
              <a:ext cx="9907520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TOURIST-PLACE INFO. SCREEN</a:t>
              </a:r>
            </a:p>
          </p:txBody>
        </p:sp>
        <p:sp>
          <p:nvSpPr>
            <p:cNvPr id="61" name="Rounded rectangle: Create">
              <a:extLst>
                <a:ext uri="{FF2B5EF4-FFF2-40B4-BE49-F238E27FC236}">
                  <a16:creationId xmlns:a16="http://schemas.microsoft.com/office/drawing/2014/main" id="{27760C4E-A35C-0D70-546B-02094B9F5EE7}"/>
                </a:ext>
              </a:extLst>
            </p:cNvPr>
            <p:cNvSpPr/>
            <p:nvPr/>
          </p:nvSpPr>
          <p:spPr>
            <a:xfrm>
              <a:off x="821257" y="2549350"/>
              <a:ext cx="310727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Image Slider to display images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2" name="Rounded rectangle: Create">
              <a:extLst>
                <a:ext uri="{FF2B5EF4-FFF2-40B4-BE49-F238E27FC236}">
                  <a16:creationId xmlns:a16="http://schemas.microsoft.com/office/drawing/2014/main" id="{47987583-EE36-CA7C-5514-080A6150DA67}"/>
                </a:ext>
              </a:extLst>
            </p:cNvPr>
            <p:cNvSpPr/>
            <p:nvPr/>
          </p:nvSpPr>
          <p:spPr>
            <a:xfrm>
              <a:off x="821257" y="3549147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Favorite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3" name="Rounded rectangle: Create">
              <a:extLst>
                <a:ext uri="{FF2B5EF4-FFF2-40B4-BE49-F238E27FC236}">
                  <a16:creationId xmlns:a16="http://schemas.microsoft.com/office/drawing/2014/main" id="{A4BED882-E5B3-8C1A-D3C3-9C6FD404CCDD}"/>
                </a:ext>
              </a:extLst>
            </p:cNvPr>
            <p:cNvSpPr/>
            <p:nvPr/>
          </p:nvSpPr>
          <p:spPr>
            <a:xfrm>
              <a:off x="821257" y="4549861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 dirty="0">
                  <a:latin typeface="Montserrat ExtraBold" pitchFamily="2" charset="77"/>
                </a:rPr>
                <a:t>Location Link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4" name="Rounded rectangle: Create">
              <a:extLst>
                <a:ext uri="{FF2B5EF4-FFF2-40B4-BE49-F238E27FC236}">
                  <a16:creationId xmlns:a16="http://schemas.microsoft.com/office/drawing/2014/main" id="{1209A624-E511-0050-DDA6-296809629B18}"/>
                </a:ext>
              </a:extLst>
            </p:cNvPr>
            <p:cNvSpPr/>
            <p:nvPr/>
          </p:nvSpPr>
          <p:spPr>
            <a:xfrm>
              <a:off x="821257" y="5488014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 Information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1B15DC6-DBCF-D961-A5D1-D6FC1D61EFD4}"/>
              </a:ext>
            </a:extLst>
          </p:cNvPr>
          <p:cNvGrpSpPr/>
          <p:nvPr/>
        </p:nvGrpSpPr>
        <p:grpSpPr>
          <a:xfrm>
            <a:off x="-10185454" y="-44915"/>
            <a:ext cx="11665801" cy="6858000"/>
            <a:chOff x="0" y="0"/>
            <a:chExt cx="11665801" cy="685800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8AD205-7CDF-367A-DD7A-1C200E867ECB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101538 h 6858000"/>
                <a:gd name="connsiteX3" fmla="*/ 11593450 w 11665801"/>
                <a:gd name="connsiteY3" fmla="*/ 5101538 h 6858000"/>
                <a:gd name="connsiteX4" fmla="*/ 11665801 w 11665801"/>
                <a:gd name="connsiteY4" fmla="*/ 5173889 h 6858000"/>
                <a:gd name="connsiteX5" fmla="*/ 11665801 w 11665801"/>
                <a:gd name="connsiteY5" fmla="*/ 5463287 h 6858000"/>
                <a:gd name="connsiteX6" fmla="*/ 11593450 w 11665801"/>
                <a:gd name="connsiteY6" fmla="*/ 5535638 h 6858000"/>
                <a:gd name="connsiteX7" fmla="*/ 11011301 w 11665801"/>
                <a:gd name="connsiteY7" fmla="*/ 5535638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101538"/>
                  </a:lnTo>
                  <a:lnTo>
                    <a:pt x="11593450" y="5101538"/>
                  </a:lnTo>
                  <a:cubicBezTo>
                    <a:pt x="11633408" y="5101538"/>
                    <a:pt x="11665801" y="5133931"/>
                    <a:pt x="11665801" y="5173889"/>
                  </a:cubicBezTo>
                  <a:lnTo>
                    <a:pt x="11665801" y="5463287"/>
                  </a:lnTo>
                  <a:cubicBezTo>
                    <a:pt x="11665801" y="5503245"/>
                    <a:pt x="11633408" y="5535638"/>
                    <a:pt x="11593450" y="5535638"/>
                  </a:cubicBezTo>
                  <a:lnTo>
                    <a:pt x="11011301" y="553563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320837F-3008-3625-B5FD-A05426301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71733" y="1909291"/>
              <a:ext cx="4401671" cy="4178242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DB0D9D-F65A-D9A0-333C-7959F4EDEB5F}"/>
                </a:ext>
              </a:extLst>
            </p:cNvPr>
            <p:cNvSpPr/>
            <p:nvPr/>
          </p:nvSpPr>
          <p:spPr>
            <a:xfrm>
              <a:off x="11130078" y="504320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9.</a:t>
              </a:r>
            </a:p>
          </p:txBody>
        </p:sp>
        <p:sp>
          <p:nvSpPr>
            <p:cNvPr id="69" name="Textbos: Create Your">
              <a:extLst>
                <a:ext uri="{FF2B5EF4-FFF2-40B4-BE49-F238E27FC236}">
                  <a16:creationId xmlns:a16="http://schemas.microsoft.com/office/drawing/2014/main" id="{3E3D0900-FFFF-586C-1F8E-FFDBA46FB874}"/>
                </a:ext>
              </a:extLst>
            </p:cNvPr>
            <p:cNvSpPr txBox="1"/>
            <p:nvPr/>
          </p:nvSpPr>
          <p:spPr>
            <a:xfrm>
              <a:off x="493865" y="912971"/>
              <a:ext cx="6993261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FAVORITES SCREEN</a:t>
              </a:r>
            </a:p>
          </p:txBody>
        </p:sp>
        <p:sp>
          <p:nvSpPr>
            <p:cNvPr id="70" name="Rounded rectangle: Create">
              <a:extLst>
                <a:ext uri="{FF2B5EF4-FFF2-40B4-BE49-F238E27FC236}">
                  <a16:creationId xmlns:a16="http://schemas.microsoft.com/office/drawing/2014/main" id="{472F75A7-3925-74EB-91F0-59AC3BBADC0C}"/>
                </a:ext>
              </a:extLst>
            </p:cNvPr>
            <p:cNvSpPr/>
            <p:nvPr/>
          </p:nvSpPr>
          <p:spPr>
            <a:xfrm>
              <a:off x="822365" y="2716561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In Favorite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ED4CF46-B6FE-513C-3961-49F5980A8C8A}"/>
              </a:ext>
            </a:extLst>
          </p:cNvPr>
          <p:cNvGrpSpPr/>
          <p:nvPr/>
        </p:nvGrpSpPr>
        <p:grpSpPr>
          <a:xfrm>
            <a:off x="-10932168" y="-41725"/>
            <a:ext cx="11800555" cy="6858000"/>
            <a:chOff x="0" y="0"/>
            <a:chExt cx="11800555" cy="685800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C87FCDF-1A8B-68BF-4D3A-4D7AB24E3CF1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755334 h 6858000"/>
                <a:gd name="connsiteX3" fmla="*/ 11593450 w 11665801"/>
                <a:gd name="connsiteY3" fmla="*/ 5755334 h 6858000"/>
                <a:gd name="connsiteX4" fmla="*/ 11665801 w 11665801"/>
                <a:gd name="connsiteY4" fmla="*/ 5827685 h 6858000"/>
                <a:gd name="connsiteX5" fmla="*/ 11665801 w 11665801"/>
                <a:gd name="connsiteY5" fmla="*/ 6117083 h 6858000"/>
                <a:gd name="connsiteX6" fmla="*/ 11593450 w 11665801"/>
                <a:gd name="connsiteY6" fmla="*/ 6189434 h 6858000"/>
                <a:gd name="connsiteX7" fmla="*/ 11011301 w 11665801"/>
                <a:gd name="connsiteY7" fmla="*/ 6189434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755334"/>
                  </a:lnTo>
                  <a:lnTo>
                    <a:pt x="11593450" y="5755334"/>
                  </a:lnTo>
                  <a:cubicBezTo>
                    <a:pt x="11633408" y="5755334"/>
                    <a:pt x="11665801" y="5787727"/>
                    <a:pt x="11665801" y="5827685"/>
                  </a:cubicBezTo>
                  <a:lnTo>
                    <a:pt x="11665801" y="6117083"/>
                  </a:lnTo>
                  <a:cubicBezTo>
                    <a:pt x="11665801" y="6157041"/>
                    <a:pt x="11633408" y="6189434"/>
                    <a:pt x="11593450" y="6189434"/>
                  </a:cubicBezTo>
                  <a:lnTo>
                    <a:pt x="11011301" y="618943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E7333AE-EB24-DFC1-E0F5-0F24D89BF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64446" y="1713152"/>
              <a:ext cx="4438554" cy="4229574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DD13A45-ED85-0979-4AF3-5322FBBF365D}"/>
                </a:ext>
              </a:extLst>
            </p:cNvPr>
            <p:cNvSpPr/>
            <p:nvPr/>
          </p:nvSpPr>
          <p:spPr>
            <a:xfrm>
              <a:off x="10943926" y="5543787"/>
              <a:ext cx="856629" cy="79787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44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Textbos: Create Your">
              <a:extLst>
                <a:ext uri="{FF2B5EF4-FFF2-40B4-BE49-F238E27FC236}">
                  <a16:creationId xmlns:a16="http://schemas.microsoft.com/office/drawing/2014/main" id="{14A9DF8E-E6A3-CF5B-2067-CF956487343B}"/>
                </a:ext>
              </a:extLst>
            </p:cNvPr>
            <p:cNvSpPr txBox="1"/>
            <p:nvPr/>
          </p:nvSpPr>
          <p:spPr>
            <a:xfrm>
              <a:off x="87465" y="811371"/>
              <a:ext cx="10345140" cy="588431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FAVORITE TOURIST-PLACE SCREEN</a:t>
              </a:r>
            </a:p>
          </p:txBody>
        </p:sp>
        <p:sp>
          <p:nvSpPr>
            <p:cNvPr id="76" name="Rounded rectangle: Create">
              <a:extLst>
                <a:ext uri="{FF2B5EF4-FFF2-40B4-BE49-F238E27FC236}">
                  <a16:creationId xmlns:a16="http://schemas.microsoft.com/office/drawing/2014/main" id="{7173FA17-535F-678B-1A23-D234DC28A8F5}"/>
                </a:ext>
              </a:extLst>
            </p:cNvPr>
            <p:cNvSpPr/>
            <p:nvPr/>
          </p:nvSpPr>
          <p:spPr>
            <a:xfrm>
              <a:off x="737698" y="2536792"/>
              <a:ext cx="3504102" cy="8922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Screen </a:t>
              </a:r>
              <a:r>
                <a:rPr lang="en-US" sz="1600" b="1" kern="0" spc="300" dirty="0">
                  <a:latin typeface="Montserrat ExtraBold" pitchFamily="2" charset="77"/>
                </a:rPr>
                <a:t>T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o </a:t>
              </a:r>
              <a:r>
                <a:rPr lang="en-US" sz="1600" b="1" kern="0" spc="300" dirty="0">
                  <a:latin typeface="Montserrat ExtraBold" pitchFamily="2" charset="77"/>
                </a:rPr>
                <a:t>D</a:t>
              </a:r>
              <a:r>
                <a:rPr kumimoji="0" lang="en-US" sz="1600" b="1" i="0" u="none" strike="noStrike" kern="0" cap="none" spc="30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isplay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</a:t>
              </a:r>
              <a:r>
                <a:rPr lang="en-US" sz="1600" b="1" kern="0" spc="300" dirty="0">
                  <a:latin typeface="Montserrat ExtraBold" pitchFamily="2" charset="77"/>
                </a:rPr>
                <a:t>U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ser’s Favorite Places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66C46E0-4D8B-2F6F-E3D6-4124070B4A10}"/>
              </a:ext>
            </a:extLst>
          </p:cNvPr>
          <p:cNvGrpSpPr/>
          <p:nvPr/>
        </p:nvGrpSpPr>
        <p:grpSpPr>
          <a:xfrm>
            <a:off x="-11694862" y="-42650"/>
            <a:ext cx="11723017" cy="6858000"/>
            <a:chOff x="0" y="0"/>
            <a:chExt cx="11723017" cy="6858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4CD71DE-A2F7-F3E6-9744-A42FE74F8002}"/>
                </a:ext>
              </a:extLst>
            </p:cNvPr>
            <p:cNvSpPr/>
            <p:nvPr/>
          </p:nvSpPr>
          <p:spPr>
            <a:xfrm>
              <a:off x="0" y="0"/>
              <a:ext cx="11655640" cy="6858000"/>
            </a:xfrm>
            <a:custGeom>
              <a:avLst/>
              <a:gdLst>
                <a:gd name="connsiteX0" fmla="*/ 0 w 11655640"/>
                <a:gd name="connsiteY0" fmla="*/ 0 h 6858000"/>
                <a:gd name="connsiteX1" fmla="*/ 11011301 w 11655640"/>
                <a:gd name="connsiteY1" fmla="*/ 0 h 6858000"/>
                <a:gd name="connsiteX2" fmla="*/ 11011301 w 11655640"/>
                <a:gd name="connsiteY2" fmla="*/ 6327850 h 6858000"/>
                <a:gd name="connsiteX3" fmla="*/ 11583289 w 11655640"/>
                <a:gd name="connsiteY3" fmla="*/ 6327850 h 6858000"/>
                <a:gd name="connsiteX4" fmla="*/ 11655640 w 11655640"/>
                <a:gd name="connsiteY4" fmla="*/ 6400201 h 6858000"/>
                <a:gd name="connsiteX5" fmla="*/ 11655640 w 11655640"/>
                <a:gd name="connsiteY5" fmla="*/ 6689599 h 6858000"/>
                <a:gd name="connsiteX6" fmla="*/ 11583289 w 11655640"/>
                <a:gd name="connsiteY6" fmla="*/ 6761950 h 6858000"/>
                <a:gd name="connsiteX7" fmla="*/ 11011301 w 11655640"/>
                <a:gd name="connsiteY7" fmla="*/ 6761950 h 6858000"/>
                <a:gd name="connsiteX8" fmla="*/ 11011301 w 11655640"/>
                <a:gd name="connsiteY8" fmla="*/ 6858000 h 6858000"/>
                <a:gd name="connsiteX9" fmla="*/ 0 w 1165564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564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6327850"/>
                  </a:lnTo>
                  <a:lnTo>
                    <a:pt x="11583289" y="6327850"/>
                  </a:lnTo>
                  <a:cubicBezTo>
                    <a:pt x="11623247" y="6327850"/>
                    <a:pt x="11655640" y="6360243"/>
                    <a:pt x="11655640" y="6400201"/>
                  </a:cubicBezTo>
                  <a:lnTo>
                    <a:pt x="11655640" y="6689599"/>
                  </a:lnTo>
                  <a:cubicBezTo>
                    <a:pt x="11655640" y="6729557"/>
                    <a:pt x="11623247" y="6761950"/>
                    <a:pt x="11583289" y="6761950"/>
                  </a:cubicBezTo>
                  <a:lnTo>
                    <a:pt x="11011301" y="67619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543DB55-A7C9-5A01-7C8D-CEECCC253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74779" y="1600595"/>
              <a:ext cx="4529748" cy="4336882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681F154-ADF5-2D92-3947-9E391587709D}"/>
                </a:ext>
              </a:extLst>
            </p:cNvPr>
            <p:cNvSpPr/>
            <p:nvPr/>
          </p:nvSpPr>
          <p:spPr>
            <a:xfrm>
              <a:off x="10972800" y="6273225"/>
              <a:ext cx="7502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11.</a:t>
              </a:r>
              <a:endPara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Textbos: Create Your">
              <a:extLst>
                <a:ext uri="{FF2B5EF4-FFF2-40B4-BE49-F238E27FC236}">
                  <a16:creationId xmlns:a16="http://schemas.microsoft.com/office/drawing/2014/main" id="{F7E475F9-9131-87F0-65C2-CB6FA2C65B92}"/>
                </a:ext>
              </a:extLst>
            </p:cNvPr>
            <p:cNvSpPr txBox="1"/>
            <p:nvPr/>
          </p:nvSpPr>
          <p:spPr>
            <a:xfrm>
              <a:off x="493865" y="912971"/>
              <a:ext cx="6380914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>
                  <a:latin typeface="Montserrat" panose="00000500000000000000" pitchFamily="2" charset="0"/>
                </a:rPr>
                <a:t>PROFILE SCREEN</a:t>
              </a:r>
              <a:endParaRPr lang="en-US" sz="4800" b="1" u="sng" dirty="0">
                <a:latin typeface="Montserrat" panose="00000500000000000000" pitchFamily="2" charset="0"/>
              </a:endParaRPr>
            </a:p>
          </p:txBody>
        </p:sp>
        <p:sp>
          <p:nvSpPr>
            <p:cNvPr id="82" name="Rounded rectangle: Create">
              <a:extLst>
                <a:ext uri="{FF2B5EF4-FFF2-40B4-BE49-F238E27FC236}">
                  <a16:creationId xmlns:a16="http://schemas.microsoft.com/office/drawing/2014/main" id="{9FF2B782-5D89-7D28-DBAC-5780E2925D2A}"/>
                </a:ext>
              </a:extLst>
            </p:cNvPr>
            <p:cNvSpPr/>
            <p:nvPr/>
          </p:nvSpPr>
          <p:spPr>
            <a:xfrm>
              <a:off x="984930" y="2752600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User’s Profile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3" name="Rounded rectangle: Create">
              <a:extLst>
                <a:ext uri="{FF2B5EF4-FFF2-40B4-BE49-F238E27FC236}">
                  <a16:creationId xmlns:a16="http://schemas.microsoft.com/office/drawing/2014/main" id="{25A00EAE-DA0F-D33C-DFB6-FBB89F7E5450}"/>
                </a:ext>
              </a:extLst>
            </p:cNvPr>
            <p:cNvSpPr/>
            <p:nvPr/>
          </p:nvSpPr>
          <p:spPr>
            <a:xfrm>
              <a:off x="958849" y="3545282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>
                  <a:latin typeface="Montserrat ExtraBold" pitchFamily="2" charset="77"/>
                </a:rPr>
                <a:t>Profile Details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4" name="Rounded rectangle: Create">
              <a:extLst>
                <a:ext uri="{FF2B5EF4-FFF2-40B4-BE49-F238E27FC236}">
                  <a16:creationId xmlns:a16="http://schemas.microsoft.com/office/drawing/2014/main" id="{04E8B95C-F053-113C-121D-0340016892A4}"/>
                </a:ext>
              </a:extLst>
            </p:cNvPr>
            <p:cNvSpPr/>
            <p:nvPr/>
          </p:nvSpPr>
          <p:spPr>
            <a:xfrm>
              <a:off x="958850" y="4342680"/>
              <a:ext cx="2546349" cy="5556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>
                  <a:latin typeface="Montserrat ExtraBold" pitchFamily="2" charset="77"/>
                </a:rPr>
                <a:t>Edit Profile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5" name="Rounded rectangle: Create">
              <a:extLst>
                <a:ext uri="{FF2B5EF4-FFF2-40B4-BE49-F238E27FC236}">
                  <a16:creationId xmlns:a16="http://schemas.microsoft.com/office/drawing/2014/main" id="{448853B9-5741-6096-87D0-F2FFD47A9D13}"/>
                </a:ext>
              </a:extLst>
            </p:cNvPr>
            <p:cNvSpPr/>
            <p:nvPr/>
          </p:nvSpPr>
          <p:spPr>
            <a:xfrm>
              <a:off x="958850" y="5140079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4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About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6" name="Rounded rectangle: Create">
              <a:extLst>
                <a:ext uri="{FF2B5EF4-FFF2-40B4-BE49-F238E27FC236}">
                  <a16:creationId xmlns:a16="http://schemas.microsoft.com/office/drawing/2014/main" id="{B1AA7C4D-010C-584D-74E9-276E800FC6AD}"/>
                </a:ext>
              </a:extLst>
            </p:cNvPr>
            <p:cNvSpPr/>
            <p:nvPr/>
          </p:nvSpPr>
          <p:spPr>
            <a:xfrm>
              <a:off x="958850" y="5937477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5. </a:t>
              </a:r>
              <a:r>
                <a:rPr lang="en-US" sz="1600" b="1" kern="0" spc="300">
                  <a:latin typeface="Montserrat ExtraBold" pitchFamily="2" charset="77"/>
                </a:rPr>
                <a:t>Support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7" name="Rounded rectangle: Create">
              <a:extLst>
                <a:ext uri="{FF2B5EF4-FFF2-40B4-BE49-F238E27FC236}">
                  <a16:creationId xmlns:a16="http://schemas.microsoft.com/office/drawing/2014/main" id="{F903391A-208E-BC80-C0E6-A0A9B8E32298}"/>
                </a:ext>
              </a:extLst>
            </p:cNvPr>
            <p:cNvSpPr/>
            <p:nvPr/>
          </p:nvSpPr>
          <p:spPr>
            <a:xfrm>
              <a:off x="3726811" y="3545701"/>
              <a:ext cx="2546349" cy="55518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7. </a:t>
              </a:r>
              <a:r>
                <a:rPr lang="en-US" sz="1600" b="1" kern="0" spc="300">
                  <a:latin typeface="Montserrat ExtraBold" pitchFamily="2" charset="77"/>
                </a:rPr>
                <a:t>LOGOUT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8" name="Rounded rectangle: Create">
              <a:extLst>
                <a:ext uri="{FF2B5EF4-FFF2-40B4-BE49-F238E27FC236}">
                  <a16:creationId xmlns:a16="http://schemas.microsoft.com/office/drawing/2014/main" id="{C07328DA-D523-3C16-AF24-81D95419988F}"/>
                </a:ext>
              </a:extLst>
            </p:cNvPr>
            <p:cNvSpPr/>
            <p:nvPr/>
          </p:nvSpPr>
          <p:spPr>
            <a:xfrm>
              <a:off x="3726810" y="2750018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6. </a:t>
              </a:r>
              <a:r>
                <a:rPr lang="en-US" sz="1600" b="1" kern="0" spc="300">
                  <a:latin typeface="Montserrat ExtraBold" pitchFamily="2" charset="77"/>
                </a:rPr>
                <a:t>Contact Us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252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258C3C-A80E-E0AF-383D-F42CFB9455B3}"/>
              </a:ext>
            </a:extLst>
          </p:cNvPr>
          <p:cNvGrpSpPr/>
          <p:nvPr/>
        </p:nvGrpSpPr>
        <p:grpSpPr>
          <a:xfrm>
            <a:off x="519532" y="0"/>
            <a:ext cx="11698135" cy="6858000"/>
            <a:chOff x="0" y="0"/>
            <a:chExt cx="11698135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4FDEB23-0C5D-FE2F-DE1E-D174CD7FB497}"/>
                </a:ext>
              </a:extLst>
            </p:cNvPr>
            <p:cNvSpPr/>
            <p:nvPr/>
          </p:nvSpPr>
          <p:spPr>
            <a:xfrm>
              <a:off x="0" y="0"/>
              <a:ext cx="11698135" cy="6858000"/>
            </a:xfrm>
            <a:custGeom>
              <a:avLst/>
              <a:gdLst>
                <a:gd name="connsiteX0" fmla="*/ 0 w 11698135"/>
                <a:gd name="connsiteY0" fmla="*/ 0 h 6858000"/>
                <a:gd name="connsiteX1" fmla="*/ 11011301 w 11698135"/>
                <a:gd name="connsiteY1" fmla="*/ 0 h 6858000"/>
                <a:gd name="connsiteX2" fmla="*/ 11011301 w 11698135"/>
                <a:gd name="connsiteY2" fmla="*/ 89973 h 6858000"/>
                <a:gd name="connsiteX3" fmla="*/ 11625784 w 11698135"/>
                <a:gd name="connsiteY3" fmla="*/ 89973 h 6858000"/>
                <a:gd name="connsiteX4" fmla="*/ 11698135 w 11698135"/>
                <a:gd name="connsiteY4" fmla="*/ 162324 h 6858000"/>
                <a:gd name="connsiteX5" fmla="*/ 11698135 w 11698135"/>
                <a:gd name="connsiteY5" fmla="*/ 451722 h 6858000"/>
                <a:gd name="connsiteX6" fmla="*/ 11625784 w 11698135"/>
                <a:gd name="connsiteY6" fmla="*/ 524073 h 6858000"/>
                <a:gd name="connsiteX7" fmla="*/ 11011301 w 11698135"/>
                <a:gd name="connsiteY7" fmla="*/ 524073 h 6858000"/>
                <a:gd name="connsiteX8" fmla="*/ 11011301 w 11698135"/>
                <a:gd name="connsiteY8" fmla="*/ 6858000 h 6858000"/>
                <a:gd name="connsiteX9" fmla="*/ 0 w 1169813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98135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89973"/>
                  </a:lnTo>
                  <a:lnTo>
                    <a:pt x="11625784" y="89973"/>
                  </a:lnTo>
                  <a:cubicBezTo>
                    <a:pt x="11665742" y="89973"/>
                    <a:pt x="11698135" y="122366"/>
                    <a:pt x="11698135" y="162324"/>
                  </a:cubicBezTo>
                  <a:lnTo>
                    <a:pt x="11698135" y="451722"/>
                  </a:lnTo>
                  <a:cubicBezTo>
                    <a:pt x="11698135" y="491680"/>
                    <a:pt x="11665742" y="524073"/>
                    <a:pt x="11625784" y="524073"/>
                  </a:cubicBezTo>
                  <a:lnTo>
                    <a:pt x="11011301" y="524073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4BEB4C0-2B76-F447-610B-972C974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000" y="1346963"/>
              <a:ext cx="3739438" cy="4534948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4" name="Textbos: Create Your">
              <a:extLst>
                <a:ext uri="{FF2B5EF4-FFF2-40B4-BE49-F238E27FC236}">
                  <a16:creationId xmlns:a16="http://schemas.microsoft.com/office/drawing/2014/main" id="{A8C73FD6-5633-3ED2-576F-2DC887C2119E}"/>
                </a:ext>
              </a:extLst>
            </p:cNvPr>
            <p:cNvSpPr txBox="1"/>
            <p:nvPr/>
          </p:nvSpPr>
          <p:spPr>
            <a:xfrm>
              <a:off x="1940503" y="912971"/>
              <a:ext cx="5595443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SPLASH SCREEN</a:t>
              </a:r>
            </a:p>
          </p:txBody>
        </p:sp>
        <p:sp>
          <p:nvSpPr>
            <p:cNvPr id="6" name="Rounded rectangle: Create">
              <a:extLst>
                <a:ext uri="{FF2B5EF4-FFF2-40B4-BE49-F238E27FC236}">
                  <a16:creationId xmlns:a16="http://schemas.microsoft.com/office/drawing/2014/main" id="{65400F24-3079-03F1-06DD-FF40E32C9F2B}"/>
                </a:ext>
              </a:extLst>
            </p:cNvPr>
            <p:cNvSpPr/>
            <p:nvPr/>
          </p:nvSpPr>
          <p:spPr>
            <a:xfrm>
              <a:off x="2401205" y="254474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Animated Initial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2809D1-0036-1950-CAE4-93156594F917}"/>
                </a:ext>
              </a:extLst>
            </p:cNvPr>
            <p:cNvSpPr/>
            <p:nvPr/>
          </p:nvSpPr>
          <p:spPr>
            <a:xfrm>
              <a:off x="11162412" y="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008904-149D-4FAB-B4ED-89991F3316E6}"/>
              </a:ext>
            </a:extLst>
          </p:cNvPr>
          <p:cNvGrpSpPr/>
          <p:nvPr/>
        </p:nvGrpSpPr>
        <p:grpSpPr>
          <a:xfrm>
            <a:off x="557913" y="6668"/>
            <a:ext cx="11665800" cy="6858000"/>
            <a:chOff x="-1" y="0"/>
            <a:chExt cx="116658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29B76F1-F39D-818B-AF7D-822446048F2F}"/>
                </a:ext>
              </a:extLst>
            </p:cNvPr>
            <p:cNvSpPr/>
            <p:nvPr/>
          </p:nvSpPr>
          <p:spPr>
            <a:xfrm>
              <a:off x="-1" y="0"/>
              <a:ext cx="11665800" cy="6858000"/>
            </a:xfrm>
            <a:custGeom>
              <a:avLst/>
              <a:gdLst>
                <a:gd name="connsiteX0" fmla="*/ 0 w 11665800"/>
                <a:gd name="connsiteY0" fmla="*/ 0 h 6858000"/>
                <a:gd name="connsiteX1" fmla="*/ 11011301 w 11665800"/>
                <a:gd name="connsiteY1" fmla="*/ 0 h 6858000"/>
                <a:gd name="connsiteX2" fmla="*/ 11011301 w 11665800"/>
                <a:gd name="connsiteY2" fmla="*/ 586972 h 6858000"/>
                <a:gd name="connsiteX3" fmla="*/ 11593449 w 11665800"/>
                <a:gd name="connsiteY3" fmla="*/ 586972 h 6858000"/>
                <a:gd name="connsiteX4" fmla="*/ 11665800 w 11665800"/>
                <a:gd name="connsiteY4" fmla="*/ 659323 h 6858000"/>
                <a:gd name="connsiteX5" fmla="*/ 11665800 w 11665800"/>
                <a:gd name="connsiteY5" fmla="*/ 948721 h 6858000"/>
                <a:gd name="connsiteX6" fmla="*/ 11593449 w 11665800"/>
                <a:gd name="connsiteY6" fmla="*/ 1021072 h 6858000"/>
                <a:gd name="connsiteX7" fmla="*/ 11011301 w 11665800"/>
                <a:gd name="connsiteY7" fmla="*/ 1021072 h 6858000"/>
                <a:gd name="connsiteX8" fmla="*/ 11011301 w 11665800"/>
                <a:gd name="connsiteY8" fmla="*/ 6858000 h 6858000"/>
                <a:gd name="connsiteX9" fmla="*/ 0 w 1166580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86972"/>
                  </a:lnTo>
                  <a:lnTo>
                    <a:pt x="11593449" y="586972"/>
                  </a:lnTo>
                  <a:cubicBezTo>
                    <a:pt x="11633407" y="586972"/>
                    <a:pt x="11665800" y="619365"/>
                    <a:pt x="11665800" y="659323"/>
                  </a:cubicBezTo>
                  <a:lnTo>
                    <a:pt x="11665800" y="948721"/>
                  </a:lnTo>
                  <a:cubicBezTo>
                    <a:pt x="11665800" y="988679"/>
                    <a:pt x="11633407" y="1021072"/>
                    <a:pt x="11593449" y="1021072"/>
                  </a:cubicBezTo>
                  <a:lnTo>
                    <a:pt x="11011301" y="102107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DFBD67-29E1-E125-75CA-17D4FB9C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8320" y="1815549"/>
              <a:ext cx="3999111" cy="405603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6DFA7A-D85E-579D-7221-45D38689806F}"/>
                </a:ext>
              </a:extLst>
            </p:cNvPr>
            <p:cNvSpPr/>
            <p:nvPr/>
          </p:nvSpPr>
          <p:spPr>
            <a:xfrm>
              <a:off x="11120431" y="538577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Textbos: Create Your">
              <a:extLst>
                <a:ext uri="{FF2B5EF4-FFF2-40B4-BE49-F238E27FC236}">
                  <a16:creationId xmlns:a16="http://schemas.microsoft.com/office/drawing/2014/main" id="{AFBF6778-BD74-0A6D-9374-00B03683D2DE}"/>
                </a:ext>
              </a:extLst>
            </p:cNvPr>
            <p:cNvSpPr txBox="1"/>
            <p:nvPr/>
          </p:nvSpPr>
          <p:spPr>
            <a:xfrm>
              <a:off x="1279996" y="807532"/>
              <a:ext cx="8220555" cy="5884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SIGN-IN &amp; SIGN-UP SCREEN</a:t>
              </a:r>
            </a:p>
          </p:txBody>
        </p:sp>
        <p:sp>
          <p:nvSpPr>
            <p:cNvPr id="16" name="Rounded rectangle: Create">
              <a:extLst>
                <a:ext uri="{FF2B5EF4-FFF2-40B4-BE49-F238E27FC236}">
                  <a16:creationId xmlns:a16="http://schemas.microsoft.com/office/drawing/2014/main" id="{04163D26-B089-8E9F-CC97-26B8613E58FF}"/>
                </a:ext>
              </a:extLst>
            </p:cNvPr>
            <p:cNvSpPr/>
            <p:nvPr/>
          </p:nvSpPr>
          <p:spPr>
            <a:xfrm>
              <a:off x="2811288" y="2383795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Sign-In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17" name="Rounded rectangle: Create">
              <a:extLst>
                <a:ext uri="{FF2B5EF4-FFF2-40B4-BE49-F238E27FC236}">
                  <a16:creationId xmlns:a16="http://schemas.microsoft.com/office/drawing/2014/main" id="{58F48F04-9236-BF98-D45F-A7E0653140A0}"/>
                </a:ext>
              </a:extLst>
            </p:cNvPr>
            <p:cNvSpPr/>
            <p:nvPr/>
          </p:nvSpPr>
          <p:spPr>
            <a:xfrm>
              <a:off x="2811288" y="3579446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Sign-Un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FC91A2-0505-430B-9E64-17C8038DB2F0}"/>
              </a:ext>
            </a:extLst>
          </p:cNvPr>
          <p:cNvGrpSpPr/>
          <p:nvPr/>
        </p:nvGrpSpPr>
        <p:grpSpPr>
          <a:xfrm>
            <a:off x="582775" y="-3986"/>
            <a:ext cx="12114895" cy="6858000"/>
            <a:chOff x="-1" y="0"/>
            <a:chExt cx="12114895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2C2DFCE-CAFF-CF33-D2FC-F822AA95BDA7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175412 h 6858000"/>
                <a:gd name="connsiteX3" fmla="*/ 11593453 w 11665804"/>
                <a:gd name="connsiteY3" fmla="*/ 1175412 h 6858000"/>
                <a:gd name="connsiteX4" fmla="*/ 11665804 w 11665804"/>
                <a:gd name="connsiteY4" fmla="*/ 1247763 h 6858000"/>
                <a:gd name="connsiteX5" fmla="*/ 11665804 w 11665804"/>
                <a:gd name="connsiteY5" fmla="*/ 1537161 h 6858000"/>
                <a:gd name="connsiteX6" fmla="*/ 11593453 w 11665804"/>
                <a:gd name="connsiteY6" fmla="*/ 1609512 h 6858000"/>
                <a:gd name="connsiteX7" fmla="*/ 11011301 w 11665804"/>
                <a:gd name="connsiteY7" fmla="*/ 1609512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175412"/>
                  </a:lnTo>
                  <a:lnTo>
                    <a:pt x="11593453" y="1175412"/>
                  </a:lnTo>
                  <a:cubicBezTo>
                    <a:pt x="11633411" y="1175412"/>
                    <a:pt x="11665804" y="1207805"/>
                    <a:pt x="11665804" y="1247763"/>
                  </a:cubicBezTo>
                  <a:lnTo>
                    <a:pt x="11665804" y="1537161"/>
                  </a:lnTo>
                  <a:cubicBezTo>
                    <a:pt x="11665804" y="1577119"/>
                    <a:pt x="11633411" y="1609512"/>
                    <a:pt x="11593453" y="1609512"/>
                  </a:cubicBezTo>
                  <a:lnTo>
                    <a:pt x="11011301" y="160951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59B1C58-5FEE-97CF-ADCE-6F70352B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6750" y="1700171"/>
              <a:ext cx="4528144" cy="452537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9924BD-D552-4CBE-07C8-859DAA7D6B95}"/>
                </a:ext>
              </a:extLst>
            </p:cNvPr>
            <p:cNvSpPr/>
            <p:nvPr/>
          </p:nvSpPr>
          <p:spPr>
            <a:xfrm>
              <a:off x="11130080" y="107759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3.</a:t>
              </a:r>
            </a:p>
          </p:txBody>
        </p:sp>
        <p:sp>
          <p:nvSpPr>
            <p:cNvPr id="22" name="Textbos: Create Your">
              <a:extLst>
                <a:ext uri="{FF2B5EF4-FFF2-40B4-BE49-F238E27FC236}">
                  <a16:creationId xmlns:a16="http://schemas.microsoft.com/office/drawing/2014/main" id="{C540DC5D-8E6F-359B-974D-FEA56DF7AA64}"/>
                </a:ext>
              </a:extLst>
            </p:cNvPr>
            <p:cNvSpPr txBox="1"/>
            <p:nvPr/>
          </p:nvSpPr>
          <p:spPr>
            <a:xfrm>
              <a:off x="1877259" y="595709"/>
              <a:ext cx="6318396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SIGN-UP SCREEN</a:t>
              </a:r>
            </a:p>
          </p:txBody>
        </p:sp>
        <p:sp>
          <p:nvSpPr>
            <p:cNvPr id="23" name="Rounded rectangle: Create">
              <a:extLst>
                <a:ext uri="{FF2B5EF4-FFF2-40B4-BE49-F238E27FC236}">
                  <a16:creationId xmlns:a16="http://schemas.microsoft.com/office/drawing/2014/main" id="{AEB9F212-EAC5-A048-2F2E-69699C368845}"/>
                </a:ext>
              </a:extLst>
            </p:cNvPr>
            <p:cNvSpPr/>
            <p:nvPr/>
          </p:nvSpPr>
          <p:spPr>
            <a:xfrm>
              <a:off x="3689425" y="2147953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Registration Form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24" name="Rounded rectangle: Create">
              <a:extLst>
                <a:ext uri="{FF2B5EF4-FFF2-40B4-BE49-F238E27FC236}">
                  <a16:creationId xmlns:a16="http://schemas.microsoft.com/office/drawing/2014/main" id="{953BDC94-CFAB-1AF3-3A9D-CE0824AA20BC}"/>
                </a:ext>
              </a:extLst>
            </p:cNvPr>
            <p:cNvSpPr/>
            <p:nvPr/>
          </p:nvSpPr>
          <p:spPr>
            <a:xfrm>
              <a:off x="3692300" y="354703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Sign</a:t>
              </a:r>
              <a:r>
                <a:rPr lang="en-US" sz="1600" b="1" kern="0" spc="300" dirty="0">
                  <a:latin typeface="Montserrat ExtraBold" pitchFamily="2" charset="77"/>
                </a:rPr>
                <a:t>-Up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AF00F9-DFCA-17E4-F87E-35AEEA76FC6B}"/>
              </a:ext>
            </a:extLst>
          </p:cNvPr>
          <p:cNvGrpSpPr/>
          <p:nvPr/>
        </p:nvGrpSpPr>
        <p:grpSpPr>
          <a:xfrm>
            <a:off x="546746" y="-16603"/>
            <a:ext cx="11934121" cy="6858000"/>
            <a:chOff x="-1" y="0"/>
            <a:chExt cx="11934121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6E278A-4611-024B-AA31-A25DE2E4C0EE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830388 h 6858000"/>
                <a:gd name="connsiteX3" fmla="*/ 11593453 w 11665804"/>
                <a:gd name="connsiteY3" fmla="*/ 1830388 h 6858000"/>
                <a:gd name="connsiteX4" fmla="*/ 11665804 w 11665804"/>
                <a:gd name="connsiteY4" fmla="*/ 1902739 h 6858000"/>
                <a:gd name="connsiteX5" fmla="*/ 11665804 w 11665804"/>
                <a:gd name="connsiteY5" fmla="*/ 2192137 h 6858000"/>
                <a:gd name="connsiteX6" fmla="*/ 11593453 w 11665804"/>
                <a:gd name="connsiteY6" fmla="*/ 2264488 h 6858000"/>
                <a:gd name="connsiteX7" fmla="*/ 11011301 w 11665804"/>
                <a:gd name="connsiteY7" fmla="*/ 2264488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830388"/>
                  </a:lnTo>
                  <a:lnTo>
                    <a:pt x="11593453" y="1830388"/>
                  </a:lnTo>
                  <a:cubicBezTo>
                    <a:pt x="11633411" y="1830388"/>
                    <a:pt x="11665804" y="1862781"/>
                    <a:pt x="11665804" y="1902739"/>
                  </a:cubicBezTo>
                  <a:lnTo>
                    <a:pt x="11665804" y="2192137"/>
                  </a:lnTo>
                  <a:cubicBezTo>
                    <a:pt x="11665804" y="2232095"/>
                    <a:pt x="11633411" y="2264488"/>
                    <a:pt x="11593453" y="2264488"/>
                  </a:cubicBezTo>
                  <a:lnTo>
                    <a:pt x="11011301" y="226448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F8FEE4-D1E1-84C2-FB6D-C00D494ED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0299" y="1986034"/>
              <a:ext cx="3903821" cy="3958995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21A92-BF12-BB70-30AC-E6231B41C3A1}"/>
                </a:ext>
              </a:extLst>
            </p:cNvPr>
            <p:cNvSpPr/>
            <p:nvPr/>
          </p:nvSpPr>
          <p:spPr>
            <a:xfrm>
              <a:off x="11130080" y="173211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4.</a:t>
              </a:r>
            </a:p>
          </p:txBody>
        </p:sp>
        <p:sp>
          <p:nvSpPr>
            <p:cNvPr id="29" name="Textbos: Create Your">
              <a:extLst>
                <a:ext uri="{FF2B5EF4-FFF2-40B4-BE49-F238E27FC236}">
                  <a16:creationId xmlns:a16="http://schemas.microsoft.com/office/drawing/2014/main" id="{ED6602AD-1E67-9AC4-7C4F-D3F306C67148}"/>
                </a:ext>
              </a:extLst>
            </p:cNvPr>
            <p:cNvSpPr txBox="1"/>
            <p:nvPr/>
          </p:nvSpPr>
          <p:spPr>
            <a:xfrm>
              <a:off x="2733523" y="836958"/>
              <a:ext cx="6081152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SIGN-IN SCREEN</a:t>
              </a:r>
            </a:p>
          </p:txBody>
        </p:sp>
        <p:sp>
          <p:nvSpPr>
            <p:cNvPr id="30" name="Rounded rectangle: Create">
              <a:extLst>
                <a:ext uri="{FF2B5EF4-FFF2-40B4-BE49-F238E27FC236}">
                  <a16:creationId xmlns:a16="http://schemas.microsoft.com/office/drawing/2014/main" id="{510D4169-021D-EA3C-02F4-A7C82DDAF5BB}"/>
                </a:ext>
              </a:extLst>
            </p:cNvPr>
            <p:cNvSpPr/>
            <p:nvPr/>
          </p:nvSpPr>
          <p:spPr>
            <a:xfrm>
              <a:off x="4090287" y="2074025"/>
              <a:ext cx="3055367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1" name="Rounded rectangle: Create">
              <a:extLst>
                <a:ext uri="{FF2B5EF4-FFF2-40B4-BE49-F238E27FC236}">
                  <a16:creationId xmlns:a16="http://schemas.microsoft.com/office/drawing/2014/main" id="{FD844195-4EBF-3778-7A24-86F22FEC7293}"/>
                </a:ext>
              </a:extLst>
            </p:cNvPr>
            <p:cNvSpPr/>
            <p:nvPr/>
          </p:nvSpPr>
          <p:spPr>
            <a:xfrm>
              <a:off x="4090286" y="3060048"/>
              <a:ext cx="305536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 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IN" sz="1400" b="1" kern="0" spc="300" dirty="0">
                  <a:latin typeface="Montserrat ExtraBold" pitchFamily="2" charset="77"/>
                </a:rPr>
                <a:t>Recover password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2" name="Rounded rectangle: Create">
              <a:extLst>
                <a:ext uri="{FF2B5EF4-FFF2-40B4-BE49-F238E27FC236}">
                  <a16:creationId xmlns:a16="http://schemas.microsoft.com/office/drawing/2014/main" id="{F5E85BBA-EAB9-1DDB-7C2A-4774E28AA6DC}"/>
                </a:ext>
              </a:extLst>
            </p:cNvPr>
            <p:cNvSpPr/>
            <p:nvPr/>
          </p:nvSpPr>
          <p:spPr>
            <a:xfrm>
              <a:off x="4090286" y="4119094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400" b="1" kern="0" spc="300" dirty="0">
                  <a:latin typeface="Montserrat ExtraBold" pitchFamily="2" charset="77"/>
                </a:rPr>
                <a:t>Gmail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3" name="Rounded rectangle: Create">
              <a:extLst>
                <a:ext uri="{FF2B5EF4-FFF2-40B4-BE49-F238E27FC236}">
                  <a16:creationId xmlns:a16="http://schemas.microsoft.com/office/drawing/2014/main" id="{B5C1EFFD-4A78-2998-7282-CF703A11EEEE}"/>
                </a:ext>
              </a:extLst>
            </p:cNvPr>
            <p:cNvSpPr/>
            <p:nvPr/>
          </p:nvSpPr>
          <p:spPr>
            <a:xfrm>
              <a:off x="4090286" y="5178140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IN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Twitter</a:t>
              </a:r>
              <a:r>
                <a:rPr lang="en-US" sz="1400" b="1" kern="0" spc="300" dirty="0">
                  <a:latin typeface="Montserrat ExtraBold" pitchFamily="2" charset="77"/>
                </a:rPr>
                <a:t>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EC3070-BC5A-ED63-A026-BEF75B37BBCB}"/>
              </a:ext>
            </a:extLst>
          </p:cNvPr>
          <p:cNvGrpSpPr/>
          <p:nvPr/>
        </p:nvGrpSpPr>
        <p:grpSpPr>
          <a:xfrm>
            <a:off x="576343" y="-12639"/>
            <a:ext cx="12483445" cy="6858000"/>
            <a:chOff x="0" y="0"/>
            <a:chExt cx="12483445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C1971CF-96C8-0071-D9E6-DA72AC004A68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2486354 h 6858000"/>
                <a:gd name="connsiteX3" fmla="*/ 11593452 w 11665803"/>
                <a:gd name="connsiteY3" fmla="*/ 2486354 h 6858000"/>
                <a:gd name="connsiteX4" fmla="*/ 11665803 w 11665803"/>
                <a:gd name="connsiteY4" fmla="*/ 2558705 h 6858000"/>
                <a:gd name="connsiteX5" fmla="*/ 11665803 w 11665803"/>
                <a:gd name="connsiteY5" fmla="*/ 2848103 h 6858000"/>
                <a:gd name="connsiteX6" fmla="*/ 11593452 w 11665803"/>
                <a:gd name="connsiteY6" fmla="*/ 2920454 h 6858000"/>
                <a:gd name="connsiteX7" fmla="*/ 11011301 w 11665803"/>
                <a:gd name="connsiteY7" fmla="*/ 2920454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2486354"/>
                  </a:lnTo>
                  <a:lnTo>
                    <a:pt x="11593452" y="2486354"/>
                  </a:lnTo>
                  <a:cubicBezTo>
                    <a:pt x="11633410" y="2486354"/>
                    <a:pt x="11665803" y="2518747"/>
                    <a:pt x="11665803" y="2558705"/>
                  </a:cubicBezTo>
                  <a:lnTo>
                    <a:pt x="11665803" y="2848103"/>
                  </a:lnTo>
                  <a:cubicBezTo>
                    <a:pt x="11665803" y="2888061"/>
                    <a:pt x="11633410" y="2920454"/>
                    <a:pt x="11593452" y="2920454"/>
                  </a:cubicBezTo>
                  <a:lnTo>
                    <a:pt x="11011301" y="292045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369DFB3-BD38-7906-1A49-C73677D7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57817" y="1897657"/>
              <a:ext cx="4425628" cy="4276209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ECE96A8-AFE9-42C8-BF91-ACFF08CA87EE}"/>
                </a:ext>
              </a:extLst>
            </p:cNvPr>
            <p:cNvSpPr/>
            <p:nvPr/>
          </p:nvSpPr>
          <p:spPr>
            <a:xfrm>
              <a:off x="11120439" y="239625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5.</a:t>
              </a:r>
            </a:p>
          </p:txBody>
        </p:sp>
        <p:sp>
          <p:nvSpPr>
            <p:cNvPr id="38" name="Textbos: Create Your">
              <a:extLst>
                <a:ext uri="{FF2B5EF4-FFF2-40B4-BE49-F238E27FC236}">
                  <a16:creationId xmlns:a16="http://schemas.microsoft.com/office/drawing/2014/main" id="{8781740D-45E4-83A3-8182-FCC065933354}"/>
                </a:ext>
              </a:extLst>
            </p:cNvPr>
            <p:cNvSpPr txBox="1"/>
            <p:nvPr/>
          </p:nvSpPr>
          <p:spPr>
            <a:xfrm>
              <a:off x="2886968" y="794971"/>
              <a:ext cx="757675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DASHBOARD SCREEN</a:t>
              </a:r>
            </a:p>
          </p:txBody>
        </p:sp>
        <p:sp>
          <p:nvSpPr>
            <p:cNvPr id="39" name="Rounded rectangle: Create">
              <a:extLst>
                <a:ext uri="{FF2B5EF4-FFF2-40B4-BE49-F238E27FC236}">
                  <a16:creationId xmlns:a16="http://schemas.microsoft.com/office/drawing/2014/main" id="{ABB371FF-797B-509F-0C67-6703AD271905}"/>
                </a:ext>
              </a:extLst>
            </p:cNvPr>
            <p:cNvSpPr/>
            <p:nvPr/>
          </p:nvSpPr>
          <p:spPr>
            <a:xfrm>
              <a:off x="4098273" y="329746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Image Slider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With App Info.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0" name="Rounded rectangle: Create">
              <a:extLst>
                <a:ext uri="{FF2B5EF4-FFF2-40B4-BE49-F238E27FC236}">
                  <a16:creationId xmlns:a16="http://schemas.microsoft.com/office/drawing/2014/main" id="{0AA47C21-1D97-1CA3-B32E-AFCCCD544689}"/>
                </a:ext>
              </a:extLst>
            </p:cNvPr>
            <p:cNvSpPr/>
            <p:nvPr/>
          </p:nvSpPr>
          <p:spPr>
            <a:xfrm>
              <a:off x="4098273" y="234522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Greetings With Username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BDCD66BE-BE24-6AF4-1CCC-1B947E041737}"/>
                </a:ext>
              </a:extLst>
            </p:cNvPr>
            <p:cNvSpPr/>
            <p:nvPr/>
          </p:nvSpPr>
          <p:spPr>
            <a:xfrm>
              <a:off x="4098273" y="4252634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Slider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85932D7-A581-BFCD-B337-386824DA869B}"/>
              </a:ext>
            </a:extLst>
          </p:cNvPr>
          <p:cNvGrpSpPr/>
          <p:nvPr/>
        </p:nvGrpSpPr>
        <p:grpSpPr>
          <a:xfrm>
            <a:off x="585128" y="-7972"/>
            <a:ext cx="12589669" cy="6858000"/>
            <a:chOff x="0" y="0"/>
            <a:chExt cx="12589669" cy="685800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F4B41C8-DDB9-C964-E2E0-1B035432BFD4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3140150 h 6858000"/>
                <a:gd name="connsiteX3" fmla="*/ 11593452 w 11665803"/>
                <a:gd name="connsiteY3" fmla="*/ 3140150 h 6858000"/>
                <a:gd name="connsiteX4" fmla="*/ 11665803 w 11665803"/>
                <a:gd name="connsiteY4" fmla="*/ 3212501 h 6858000"/>
                <a:gd name="connsiteX5" fmla="*/ 11665803 w 11665803"/>
                <a:gd name="connsiteY5" fmla="*/ 3501899 h 6858000"/>
                <a:gd name="connsiteX6" fmla="*/ 11593452 w 11665803"/>
                <a:gd name="connsiteY6" fmla="*/ 3574250 h 6858000"/>
                <a:gd name="connsiteX7" fmla="*/ 11011301 w 11665803"/>
                <a:gd name="connsiteY7" fmla="*/ 3574250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140150"/>
                  </a:lnTo>
                  <a:lnTo>
                    <a:pt x="11593452" y="3140150"/>
                  </a:lnTo>
                  <a:cubicBezTo>
                    <a:pt x="11633410" y="3140150"/>
                    <a:pt x="11665803" y="3172543"/>
                    <a:pt x="11665803" y="3212501"/>
                  </a:cubicBezTo>
                  <a:lnTo>
                    <a:pt x="11665803" y="3501899"/>
                  </a:lnTo>
                  <a:cubicBezTo>
                    <a:pt x="11665803" y="3541857"/>
                    <a:pt x="11633410" y="3574250"/>
                    <a:pt x="11593452" y="3574250"/>
                  </a:cubicBezTo>
                  <a:lnTo>
                    <a:pt x="11011301" y="35742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4AE6D0B-2047-7717-9EF9-FB99D8DEF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37092" y="1880351"/>
              <a:ext cx="4452577" cy="423352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17FCB7-4617-3DD9-FB2A-B69F0BE24B1F}"/>
                </a:ext>
              </a:extLst>
            </p:cNvPr>
            <p:cNvSpPr/>
            <p:nvPr/>
          </p:nvSpPr>
          <p:spPr>
            <a:xfrm>
              <a:off x="11130080" y="3060395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</a:t>
              </a:r>
            </a:p>
          </p:txBody>
        </p:sp>
        <p:sp>
          <p:nvSpPr>
            <p:cNvPr id="47" name="Textbos: Create Your">
              <a:extLst>
                <a:ext uri="{FF2B5EF4-FFF2-40B4-BE49-F238E27FC236}">
                  <a16:creationId xmlns:a16="http://schemas.microsoft.com/office/drawing/2014/main" id="{3F6A9AFD-3478-0B84-F852-63DB2F612690}"/>
                </a:ext>
              </a:extLst>
            </p:cNvPr>
            <p:cNvSpPr txBox="1"/>
            <p:nvPr/>
          </p:nvSpPr>
          <p:spPr>
            <a:xfrm>
              <a:off x="3016634" y="794631"/>
              <a:ext cx="745973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CATEGORIES SCREEN</a:t>
              </a:r>
            </a:p>
          </p:txBody>
        </p:sp>
        <p:sp>
          <p:nvSpPr>
            <p:cNvPr id="48" name="Rounded rectangle: Create">
              <a:extLst>
                <a:ext uri="{FF2B5EF4-FFF2-40B4-BE49-F238E27FC236}">
                  <a16:creationId xmlns:a16="http://schemas.microsoft.com/office/drawing/2014/main" id="{00882287-5F7F-76D8-0AEF-8CA02C95FF51}"/>
                </a:ext>
              </a:extLst>
            </p:cNvPr>
            <p:cNvSpPr/>
            <p:nvPr/>
          </p:nvSpPr>
          <p:spPr>
            <a:xfrm>
              <a:off x="4488399" y="2254017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A680CA-4361-FF7E-4855-D335A4B6E3F6}"/>
              </a:ext>
            </a:extLst>
          </p:cNvPr>
          <p:cNvGrpSpPr/>
          <p:nvPr/>
        </p:nvGrpSpPr>
        <p:grpSpPr>
          <a:xfrm>
            <a:off x="-7468313" y="-24730"/>
            <a:ext cx="11665802" cy="6858000"/>
            <a:chOff x="-1" y="0"/>
            <a:chExt cx="11665802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E91BE2F-ADD3-2150-1CD4-76182D522E13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3793946 h 6858000"/>
                <a:gd name="connsiteX3" fmla="*/ 11593451 w 11665802"/>
                <a:gd name="connsiteY3" fmla="*/ 3793946 h 6858000"/>
                <a:gd name="connsiteX4" fmla="*/ 11665802 w 11665802"/>
                <a:gd name="connsiteY4" fmla="*/ 3866297 h 6858000"/>
                <a:gd name="connsiteX5" fmla="*/ 11665802 w 11665802"/>
                <a:gd name="connsiteY5" fmla="*/ 4155695 h 6858000"/>
                <a:gd name="connsiteX6" fmla="*/ 11593451 w 11665802"/>
                <a:gd name="connsiteY6" fmla="*/ 4228046 h 6858000"/>
                <a:gd name="connsiteX7" fmla="*/ 11011301 w 11665802"/>
                <a:gd name="connsiteY7" fmla="*/ 4228046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793946"/>
                  </a:lnTo>
                  <a:lnTo>
                    <a:pt x="11593451" y="3793946"/>
                  </a:lnTo>
                  <a:cubicBezTo>
                    <a:pt x="11633409" y="3793946"/>
                    <a:pt x="11665802" y="3826339"/>
                    <a:pt x="11665802" y="3866297"/>
                  </a:cubicBezTo>
                  <a:lnTo>
                    <a:pt x="11665802" y="4155695"/>
                  </a:lnTo>
                  <a:cubicBezTo>
                    <a:pt x="11665802" y="4195653"/>
                    <a:pt x="11633409" y="4228046"/>
                    <a:pt x="11593451" y="4228046"/>
                  </a:cubicBezTo>
                  <a:lnTo>
                    <a:pt x="11011301" y="4228046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5A37C8C-E273-31C6-EF6D-26394FD9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6161" y="1668177"/>
              <a:ext cx="4559640" cy="4297398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C2C4FA-49E4-BBCF-C2B7-AB8B57F61A47}"/>
                </a:ext>
              </a:extLst>
            </p:cNvPr>
            <p:cNvSpPr/>
            <p:nvPr/>
          </p:nvSpPr>
          <p:spPr>
            <a:xfrm>
              <a:off x="11130078" y="3686038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</a:t>
              </a:r>
            </a:p>
          </p:txBody>
        </p:sp>
        <p:sp>
          <p:nvSpPr>
            <p:cNvPr id="53" name="Textbos: Create Your">
              <a:extLst>
                <a:ext uri="{FF2B5EF4-FFF2-40B4-BE49-F238E27FC236}">
                  <a16:creationId xmlns:a16="http://schemas.microsoft.com/office/drawing/2014/main" id="{8DBCB702-5E88-5D90-C5C3-73E21588E39B}"/>
                </a:ext>
              </a:extLst>
            </p:cNvPr>
            <p:cNvSpPr txBox="1"/>
            <p:nvPr/>
          </p:nvSpPr>
          <p:spPr>
            <a:xfrm>
              <a:off x="400731" y="946838"/>
              <a:ext cx="8123378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TOURIST-PLACE SCREEN</a:t>
              </a:r>
            </a:p>
          </p:txBody>
        </p:sp>
        <p:sp>
          <p:nvSpPr>
            <p:cNvPr id="54" name="Rounded rectangle: Create">
              <a:extLst>
                <a:ext uri="{FF2B5EF4-FFF2-40B4-BE49-F238E27FC236}">
                  <a16:creationId xmlns:a16="http://schemas.microsoft.com/office/drawing/2014/main" id="{ABE998BE-6DD9-89A3-CED2-E73CC21E96F3}"/>
                </a:ext>
              </a:extLst>
            </p:cNvPr>
            <p:cNvSpPr/>
            <p:nvPr/>
          </p:nvSpPr>
          <p:spPr>
            <a:xfrm>
              <a:off x="873165" y="261299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Tourist-Places Recycler View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55" name="Rounded rectangle: Create">
              <a:extLst>
                <a:ext uri="{FF2B5EF4-FFF2-40B4-BE49-F238E27FC236}">
                  <a16:creationId xmlns:a16="http://schemas.microsoft.com/office/drawing/2014/main" id="{8047A48B-72B2-BC39-2B06-6BE0923D1360}"/>
                </a:ext>
              </a:extLst>
            </p:cNvPr>
            <p:cNvSpPr/>
            <p:nvPr/>
          </p:nvSpPr>
          <p:spPr>
            <a:xfrm>
              <a:off x="873165" y="3686038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Search Bar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88E667-3E1C-5BD9-4CA5-F8C3BDE554F7}"/>
              </a:ext>
            </a:extLst>
          </p:cNvPr>
          <p:cNvGrpSpPr/>
          <p:nvPr/>
        </p:nvGrpSpPr>
        <p:grpSpPr>
          <a:xfrm>
            <a:off x="-8264450" y="-17425"/>
            <a:ext cx="11665802" cy="6858000"/>
            <a:chOff x="-1" y="0"/>
            <a:chExt cx="11665802" cy="6858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BABCE4B-1BA3-F551-F322-8B4A2A777034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4447742 h 6858000"/>
                <a:gd name="connsiteX3" fmla="*/ 11593451 w 11665802"/>
                <a:gd name="connsiteY3" fmla="*/ 4447742 h 6858000"/>
                <a:gd name="connsiteX4" fmla="*/ 11665802 w 11665802"/>
                <a:gd name="connsiteY4" fmla="*/ 4520093 h 6858000"/>
                <a:gd name="connsiteX5" fmla="*/ 11665802 w 11665802"/>
                <a:gd name="connsiteY5" fmla="*/ 4809491 h 6858000"/>
                <a:gd name="connsiteX6" fmla="*/ 11593451 w 11665802"/>
                <a:gd name="connsiteY6" fmla="*/ 4881842 h 6858000"/>
                <a:gd name="connsiteX7" fmla="*/ 11011301 w 11665802"/>
                <a:gd name="connsiteY7" fmla="*/ 4881842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4447742"/>
                  </a:lnTo>
                  <a:lnTo>
                    <a:pt x="11593451" y="4447742"/>
                  </a:lnTo>
                  <a:cubicBezTo>
                    <a:pt x="11633409" y="4447742"/>
                    <a:pt x="11665802" y="4480135"/>
                    <a:pt x="11665802" y="4520093"/>
                  </a:cubicBezTo>
                  <a:lnTo>
                    <a:pt x="11665802" y="4809491"/>
                  </a:lnTo>
                  <a:cubicBezTo>
                    <a:pt x="11665802" y="4849449"/>
                    <a:pt x="11633409" y="4881842"/>
                    <a:pt x="11593451" y="4881842"/>
                  </a:cubicBezTo>
                  <a:lnTo>
                    <a:pt x="11011301" y="488184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82E4989-A470-B2B7-F583-6209098BF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68066" y="1772390"/>
              <a:ext cx="4402677" cy="417411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320589-0441-95F3-E767-0F9BF85E6717}"/>
                </a:ext>
              </a:extLst>
            </p:cNvPr>
            <p:cNvSpPr/>
            <p:nvPr/>
          </p:nvSpPr>
          <p:spPr>
            <a:xfrm>
              <a:off x="11130078" y="4321306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</a:t>
              </a:r>
            </a:p>
          </p:txBody>
        </p:sp>
        <p:sp>
          <p:nvSpPr>
            <p:cNvPr id="60" name="Textbos: Create Your">
              <a:extLst>
                <a:ext uri="{FF2B5EF4-FFF2-40B4-BE49-F238E27FC236}">
                  <a16:creationId xmlns:a16="http://schemas.microsoft.com/office/drawing/2014/main" id="{6A913809-42FF-DEDF-92B6-32C5A5C75A0D}"/>
                </a:ext>
              </a:extLst>
            </p:cNvPr>
            <p:cNvSpPr txBox="1"/>
            <p:nvPr/>
          </p:nvSpPr>
          <p:spPr>
            <a:xfrm>
              <a:off x="172132" y="911493"/>
              <a:ext cx="9907520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TOURIST-PLACE INFO. SCREEN</a:t>
              </a:r>
            </a:p>
          </p:txBody>
        </p:sp>
        <p:sp>
          <p:nvSpPr>
            <p:cNvPr id="61" name="Rounded rectangle: Create">
              <a:extLst>
                <a:ext uri="{FF2B5EF4-FFF2-40B4-BE49-F238E27FC236}">
                  <a16:creationId xmlns:a16="http://schemas.microsoft.com/office/drawing/2014/main" id="{27760C4E-A35C-0D70-546B-02094B9F5EE7}"/>
                </a:ext>
              </a:extLst>
            </p:cNvPr>
            <p:cNvSpPr/>
            <p:nvPr/>
          </p:nvSpPr>
          <p:spPr>
            <a:xfrm>
              <a:off x="821257" y="2549350"/>
              <a:ext cx="310727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Image Slider to display images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2" name="Rounded rectangle: Create">
              <a:extLst>
                <a:ext uri="{FF2B5EF4-FFF2-40B4-BE49-F238E27FC236}">
                  <a16:creationId xmlns:a16="http://schemas.microsoft.com/office/drawing/2014/main" id="{47987583-EE36-CA7C-5514-080A6150DA67}"/>
                </a:ext>
              </a:extLst>
            </p:cNvPr>
            <p:cNvSpPr/>
            <p:nvPr/>
          </p:nvSpPr>
          <p:spPr>
            <a:xfrm>
              <a:off x="821257" y="3549147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Favorite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3" name="Rounded rectangle: Create">
              <a:extLst>
                <a:ext uri="{FF2B5EF4-FFF2-40B4-BE49-F238E27FC236}">
                  <a16:creationId xmlns:a16="http://schemas.microsoft.com/office/drawing/2014/main" id="{A4BED882-E5B3-8C1A-D3C3-9C6FD404CCDD}"/>
                </a:ext>
              </a:extLst>
            </p:cNvPr>
            <p:cNvSpPr/>
            <p:nvPr/>
          </p:nvSpPr>
          <p:spPr>
            <a:xfrm>
              <a:off x="821257" y="4549861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 dirty="0">
                  <a:latin typeface="Montserrat ExtraBold" pitchFamily="2" charset="77"/>
                </a:rPr>
                <a:t>Location Link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4" name="Rounded rectangle: Create">
              <a:extLst>
                <a:ext uri="{FF2B5EF4-FFF2-40B4-BE49-F238E27FC236}">
                  <a16:creationId xmlns:a16="http://schemas.microsoft.com/office/drawing/2014/main" id="{1209A624-E511-0050-DDA6-296809629B18}"/>
                </a:ext>
              </a:extLst>
            </p:cNvPr>
            <p:cNvSpPr/>
            <p:nvPr/>
          </p:nvSpPr>
          <p:spPr>
            <a:xfrm>
              <a:off x="821257" y="5488014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 Information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1B15DC6-DBCF-D961-A5D1-D6FC1D61EFD4}"/>
              </a:ext>
            </a:extLst>
          </p:cNvPr>
          <p:cNvGrpSpPr/>
          <p:nvPr/>
        </p:nvGrpSpPr>
        <p:grpSpPr>
          <a:xfrm>
            <a:off x="-9042361" y="-21540"/>
            <a:ext cx="11665801" cy="6858000"/>
            <a:chOff x="0" y="0"/>
            <a:chExt cx="11665801" cy="685800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8AD205-7CDF-367A-DD7A-1C200E867ECB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101538 h 6858000"/>
                <a:gd name="connsiteX3" fmla="*/ 11593450 w 11665801"/>
                <a:gd name="connsiteY3" fmla="*/ 5101538 h 6858000"/>
                <a:gd name="connsiteX4" fmla="*/ 11665801 w 11665801"/>
                <a:gd name="connsiteY4" fmla="*/ 5173889 h 6858000"/>
                <a:gd name="connsiteX5" fmla="*/ 11665801 w 11665801"/>
                <a:gd name="connsiteY5" fmla="*/ 5463287 h 6858000"/>
                <a:gd name="connsiteX6" fmla="*/ 11593450 w 11665801"/>
                <a:gd name="connsiteY6" fmla="*/ 5535638 h 6858000"/>
                <a:gd name="connsiteX7" fmla="*/ 11011301 w 11665801"/>
                <a:gd name="connsiteY7" fmla="*/ 5535638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101538"/>
                  </a:lnTo>
                  <a:lnTo>
                    <a:pt x="11593450" y="5101538"/>
                  </a:lnTo>
                  <a:cubicBezTo>
                    <a:pt x="11633408" y="5101538"/>
                    <a:pt x="11665801" y="5133931"/>
                    <a:pt x="11665801" y="5173889"/>
                  </a:cubicBezTo>
                  <a:lnTo>
                    <a:pt x="11665801" y="5463287"/>
                  </a:lnTo>
                  <a:cubicBezTo>
                    <a:pt x="11665801" y="5503245"/>
                    <a:pt x="11633408" y="5535638"/>
                    <a:pt x="11593450" y="5535638"/>
                  </a:cubicBezTo>
                  <a:lnTo>
                    <a:pt x="11011301" y="553563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320837F-3008-3625-B5FD-A05426301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71733" y="1909291"/>
              <a:ext cx="4401671" cy="4178242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DB0D9D-F65A-D9A0-333C-7959F4EDEB5F}"/>
                </a:ext>
              </a:extLst>
            </p:cNvPr>
            <p:cNvSpPr/>
            <p:nvPr/>
          </p:nvSpPr>
          <p:spPr>
            <a:xfrm>
              <a:off x="11130078" y="504320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9.</a:t>
              </a:r>
            </a:p>
          </p:txBody>
        </p:sp>
        <p:sp>
          <p:nvSpPr>
            <p:cNvPr id="69" name="Textbos: Create Your">
              <a:extLst>
                <a:ext uri="{FF2B5EF4-FFF2-40B4-BE49-F238E27FC236}">
                  <a16:creationId xmlns:a16="http://schemas.microsoft.com/office/drawing/2014/main" id="{3E3D0900-FFFF-586C-1F8E-FFDBA46FB874}"/>
                </a:ext>
              </a:extLst>
            </p:cNvPr>
            <p:cNvSpPr txBox="1"/>
            <p:nvPr/>
          </p:nvSpPr>
          <p:spPr>
            <a:xfrm>
              <a:off x="493865" y="912971"/>
              <a:ext cx="6993261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FAVORITES SCREEN</a:t>
              </a:r>
            </a:p>
          </p:txBody>
        </p:sp>
        <p:sp>
          <p:nvSpPr>
            <p:cNvPr id="70" name="Rounded rectangle: Create">
              <a:extLst>
                <a:ext uri="{FF2B5EF4-FFF2-40B4-BE49-F238E27FC236}">
                  <a16:creationId xmlns:a16="http://schemas.microsoft.com/office/drawing/2014/main" id="{472F75A7-3925-74EB-91F0-59AC3BBADC0C}"/>
                </a:ext>
              </a:extLst>
            </p:cNvPr>
            <p:cNvSpPr/>
            <p:nvPr/>
          </p:nvSpPr>
          <p:spPr>
            <a:xfrm>
              <a:off x="822365" y="2716561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In Favorite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ED4CF46-B6FE-513C-3961-49F5980A8C8A}"/>
              </a:ext>
            </a:extLst>
          </p:cNvPr>
          <p:cNvGrpSpPr/>
          <p:nvPr/>
        </p:nvGrpSpPr>
        <p:grpSpPr>
          <a:xfrm>
            <a:off x="-9789075" y="-18350"/>
            <a:ext cx="11800555" cy="6858000"/>
            <a:chOff x="0" y="0"/>
            <a:chExt cx="11800555" cy="685800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C87FCDF-1A8B-68BF-4D3A-4D7AB24E3CF1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755334 h 6858000"/>
                <a:gd name="connsiteX3" fmla="*/ 11593450 w 11665801"/>
                <a:gd name="connsiteY3" fmla="*/ 5755334 h 6858000"/>
                <a:gd name="connsiteX4" fmla="*/ 11665801 w 11665801"/>
                <a:gd name="connsiteY4" fmla="*/ 5827685 h 6858000"/>
                <a:gd name="connsiteX5" fmla="*/ 11665801 w 11665801"/>
                <a:gd name="connsiteY5" fmla="*/ 6117083 h 6858000"/>
                <a:gd name="connsiteX6" fmla="*/ 11593450 w 11665801"/>
                <a:gd name="connsiteY6" fmla="*/ 6189434 h 6858000"/>
                <a:gd name="connsiteX7" fmla="*/ 11011301 w 11665801"/>
                <a:gd name="connsiteY7" fmla="*/ 6189434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755334"/>
                  </a:lnTo>
                  <a:lnTo>
                    <a:pt x="11593450" y="5755334"/>
                  </a:lnTo>
                  <a:cubicBezTo>
                    <a:pt x="11633408" y="5755334"/>
                    <a:pt x="11665801" y="5787727"/>
                    <a:pt x="11665801" y="5827685"/>
                  </a:cubicBezTo>
                  <a:lnTo>
                    <a:pt x="11665801" y="6117083"/>
                  </a:lnTo>
                  <a:cubicBezTo>
                    <a:pt x="11665801" y="6157041"/>
                    <a:pt x="11633408" y="6189434"/>
                    <a:pt x="11593450" y="6189434"/>
                  </a:cubicBezTo>
                  <a:lnTo>
                    <a:pt x="11011301" y="618943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E7333AE-EB24-DFC1-E0F5-0F24D89BF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64446" y="1713152"/>
              <a:ext cx="4438554" cy="4229574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DD13A45-ED85-0979-4AF3-5322FBBF365D}"/>
                </a:ext>
              </a:extLst>
            </p:cNvPr>
            <p:cNvSpPr/>
            <p:nvPr/>
          </p:nvSpPr>
          <p:spPr>
            <a:xfrm>
              <a:off x="10943926" y="5543787"/>
              <a:ext cx="856629" cy="79787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44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Textbos: Create Your">
              <a:extLst>
                <a:ext uri="{FF2B5EF4-FFF2-40B4-BE49-F238E27FC236}">
                  <a16:creationId xmlns:a16="http://schemas.microsoft.com/office/drawing/2014/main" id="{14A9DF8E-E6A3-CF5B-2067-CF956487343B}"/>
                </a:ext>
              </a:extLst>
            </p:cNvPr>
            <p:cNvSpPr txBox="1"/>
            <p:nvPr/>
          </p:nvSpPr>
          <p:spPr>
            <a:xfrm>
              <a:off x="87465" y="811371"/>
              <a:ext cx="10345140" cy="588431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FAVORITE TOURIST-PLACE SCREEN</a:t>
              </a:r>
            </a:p>
          </p:txBody>
        </p:sp>
        <p:sp>
          <p:nvSpPr>
            <p:cNvPr id="76" name="Rounded rectangle: Create">
              <a:extLst>
                <a:ext uri="{FF2B5EF4-FFF2-40B4-BE49-F238E27FC236}">
                  <a16:creationId xmlns:a16="http://schemas.microsoft.com/office/drawing/2014/main" id="{7173FA17-535F-678B-1A23-D234DC28A8F5}"/>
                </a:ext>
              </a:extLst>
            </p:cNvPr>
            <p:cNvSpPr/>
            <p:nvPr/>
          </p:nvSpPr>
          <p:spPr>
            <a:xfrm>
              <a:off x="737698" y="2536792"/>
              <a:ext cx="3504102" cy="8922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Screen </a:t>
              </a:r>
              <a:r>
                <a:rPr lang="en-US" sz="1600" b="1" kern="0" spc="300" dirty="0">
                  <a:latin typeface="Montserrat ExtraBold" pitchFamily="2" charset="77"/>
                </a:rPr>
                <a:t>T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o </a:t>
              </a:r>
              <a:r>
                <a:rPr lang="en-US" sz="1600" b="1" kern="0" spc="300" dirty="0">
                  <a:latin typeface="Montserrat ExtraBold" pitchFamily="2" charset="77"/>
                </a:rPr>
                <a:t>D</a:t>
              </a:r>
              <a:r>
                <a:rPr kumimoji="0" lang="en-US" sz="1600" b="1" i="0" u="none" strike="noStrike" kern="0" cap="none" spc="30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isplay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</a:t>
              </a:r>
              <a:r>
                <a:rPr lang="en-US" sz="1600" b="1" kern="0" spc="300" dirty="0">
                  <a:latin typeface="Montserrat ExtraBold" pitchFamily="2" charset="77"/>
                </a:rPr>
                <a:t>U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ser’s Favorite Places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66C46E0-4D8B-2F6F-E3D6-4124070B4A10}"/>
              </a:ext>
            </a:extLst>
          </p:cNvPr>
          <p:cNvGrpSpPr/>
          <p:nvPr/>
        </p:nvGrpSpPr>
        <p:grpSpPr>
          <a:xfrm>
            <a:off x="-10551769" y="-19275"/>
            <a:ext cx="11723017" cy="6858000"/>
            <a:chOff x="0" y="0"/>
            <a:chExt cx="11723017" cy="6858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4CD71DE-A2F7-F3E6-9744-A42FE74F8002}"/>
                </a:ext>
              </a:extLst>
            </p:cNvPr>
            <p:cNvSpPr/>
            <p:nvPr/>
          </p:nvSpPr>
          <p:spPr>
            <a:xfrm>
              <a:off x="0" y="0"/>
              <a:ext cx="11655640" cy="6858000"/>
            </a:xfrm>
            <a:custGeom>
              <a:avLst/>
              <a:gdLst>
                <a:gd name="connsiteX0" fmla="*/ 0 w 11655640"/>
                <a:gd name="connsiteY0" fmla="*/ 0 h 6858000"/>
                <a:gd name="connsiteX1" fmla="*/ 11011301 w 11655640"/>
                <a:gd name="connsiteY1" fmla="*/ 0 h 6858000"/>
                <a:gd name="connsiteX2" fmla="*/ 11011301 w 11655640"/>
                <a:gd name="connsiteY2" fmla="*/ 6327850 h 6858000"/>
                <a:gd name="connsiteX3" fmla="*/ 11583289 w 11655640"/>
                <a:gd name="connsiteY3" fmla="*/ 6327850 h 6858000"/>
                <a:gd name="connsiteX4" fmla="*/ 11655640 w 11655640"/>
                <a:gd name="connsiteY4" fmla="*/ 6400201 h 6858000"/>
                <a:gd name="connsiteX5" fmla="*/ 11655640 w 11655640"/>
                <a:gd name="connsiteY5" fmla="*/ 6689599 h 6858000"/>
                <a:gd name="connsiteX6" fmla="*/ 11583289 w 11655640"/>
                <a:gd name="connsiteY6" fmla="*/ 6761950 h 6858000"/>
                <a:gd name="connsiteX7" fmla="*/ 11011301 w 11655640"/>
                <a:gd name="connsiteY7" fmla="*/ 6761950 h 6858000"/>
                <a:gd name="connsiteX8" fmla="*/ 11011301 w 11655640"/>
                <a:gd name="connsiteY8" fmla="*/ 6858000 h 6858000"/>
                <a:gd name="connsiteX9" fmla="*/ 0 w 1165564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564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6327850"/>
                  </a:lnTo>
                  <a:lnTo>
                    <a:pt x="11583289" y="6327850"/>
                  </a:lnTo>
                  <a:cubicBezTo>
                    <a:pt x="11623247" y="6327850"/>
                    <a:pt x="11655640" y="6360243"/>
                    <a:pt x="11655640" y="6400201"/>
                  </a:cubicBezTo>
                  <a:lnTo>
                    <a:pt x="11655640" y="6689599"/>
                  </a:lnTo>
                  <a:cubicBezTo>
                    <a:pt x="11655640" y="6729557"/>
                    <a:pt x="11623247" y="6761950"/>
                    <a:pt x="11583289" y="6761950"/>
                  </a:cubicBezTo>
                  <a:lnTo>
                    <a:pt x="11011301" y="67619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543DB55-A7C9-5A01-7C8D-CEECCC253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74779" y="1600595"/>
              <a:ext cx="4529748" cy="4336882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681F154-ADF5-2D92-3947-9E391587709D}"/>
                </a:ext>
              </a:extLst>
            </p:cNvPr>
            <p:cNvSpPr/>
            <p:nvPr/>
          </p:nvSpPr>
          <p:spPr>
            <a:xfrm>
              <a:off x="10972800" y="6273225"/>
              <a:ext cx="7502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11.</a:t>
              </a:r>
              <a:endPara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Textbos: Create Your">
              <a:extLst>
                <a:ext uri="{FF2B5EF4-FFF2-40B4-BE49-F238E27FC236}">
                  <a16:creationId xmlns:a16="http://schemas.microsoft.com/office/drawing/2014/main" id="{F7E475F9-9131-87F0-65C2-CB6FA2C65B92}"/>
                </a:ext>
              </a:extLst>
            </p:cNvPr>
            <p:cNvSpPr txBox="1"/>
            <p:nvPr/>
          </p:nvSpPr>
          <p:spPr>
            <a:xfrm>
              <a:off x="493865" y="912971"/>
              <a:ext cx="6380914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>
                  <a:latin typeface="Montserrat" panose="00000500000000000000" pitchFamily="2" charset="0"/>
                </a:rPr>
                <a:t>PROFILE SCREEN</a:t>
              </a:r>
              <a:endParaRPr lang="en-US" sz="4800" b="1" u="sng" dirty="0">
                <a:latin typeface="Montserrat" panose="00000500000000000000" pitchFamily="2" charset="0"/>
              </a:endParaRPr>
            </a:p>
          </p:txBody>
        </p:sp>
        <p:sp>
          <p:nvSpPr>
            <p:cNvPr id="82" name="Rounded rectangle: Create">
              <a:extLst>
                <a:ext uri="{FF2B5EF4-FFF2-40B4-BE49-F238E27FC236}">
                  <a16:creationId xmlns:a16="http://schemas.microsoft.com/office/drawing/2014/main" id="{9FF2B782-5D89-7D28-DBAC-5780E2925D2A}"/>
                </a:ext>
              </a:extLst>
            </p:cNvPr>
            <p:cNvSpPr/>
            <p:nvPr/>
          </p:nvSpPr>
          <p:spPr>
            <a:xfrm>
              <a:off x="984930" y="2752600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User’s Profile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3" name="Rounded rectangle: Create">
              <a:extLst>
                <a:ext uri="{FF2B5EF4-FFF2-40B4-BE49-F238E27FC236}">
                  <a16:creationId xmlns:a16="http://schemas.microsoft.com/office/drawing/2014/main" id="{25A00EAE-DA0F-D33C-DFB6-FBB89F7E5450}"/>
                </a:ext>
              </a:extLst>
            </p:cNvPr>
            <p:cNvSpPr/>
            <p:nvPr/>
          </p:nvSpPr>
          <p:spPr>
            <a:xfrm>
              <a:off x="958849" y="3545282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>
                  <a:latin typeface="Montserrat ExtraBold" pitchFamily="2" charset="77"/>
                </a:rPr>
                <a:t>Profile Details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4" name="Rounded rectangle: Create">
              <a:extLst>
                <a:ext uri="{FF2B5EF4-FFF2-40B4-BE49-F238E27FC236}">
                  <a16:creationId xmlns:a16="http://schemas.microsoft.com/office/drawing/2014/main" id="{04E8B95C-F053-113C-121D-0340016892A4}"/>
                </a:ext>
              </a:extLst>
            </p:cNvPr>
            <p:cNvSpPr/>
            <p:nvPr/>
          </p:nvSpPr>
          <p:spPr>
            <a:xfrm>
              <a:off x="958850" y="4342680"/>
              <a:ext cx="2546349" cy="5556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>
                  <a:latin typeface="Montserrat ExtraBold" pitchFamily="2" charset="77"/>
                </a:rPr>
                <a:t>Edit Profile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5" name="Rounded rectangle: Create">
              <a:extLst>
                <a:ext uri="{FF2B5EF4-FFF2-40B4-BE49-F238E27FC236}">
                  <a16:creationId xmlns:a16="http://schemas.microsoft.com/office/drawing/2014/main" id="{448853B9-5741-6096-87D0-F2FFD47A9D13}"/>
                </a:ext>
              </a:extLst>
            </p:cNvPr>
            <p:cNvSpPr/>
            <p:nvPr/>
          </p:nvSpPr>
          <p:spPr>
            <a:xfrm>
              <a:off x="958850" y="5140079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4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About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6" name="Rounded rectangle: Create">
              <a:extLst>
                <a:ext uri="{FF2B5EF4-FFF2-40B4-BE49-F238E27FC236}">
                  <a16:creationId xmlns:a16="http://schemas.microsoft.com/office/drawing/2014/main" id="{B1AA7C4D-010C-584D-74E9-276E800FC6AD}"/>
                </a:ext>
              </a:extLst>
            </p:cNvPr>
            <p:cNvSpPr/>
            <p:nvPr/>
          </p:nvSpPr>
          <p:spPr>
            <a:xfrm>
              <a:off x="958850" y="5937477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5. </a:t>
              </a:r>
              <a:r>
                <a:rPr lang="en-US" sz="1600" b="1" kern="0" spc="300">
                  <a:latin typeface="Montserrat ExtraBold" pitchFamily="2" charset="77"/>
                </a:rPr>
                <a:t>Support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7" name="Rounded rectangle: Create">
              <a:extLst>
                <a:ext uri="{FF2B5EF4-FFF2-40B4-BE49-F238E27FC236}">
                  <a16:creationId xmlns:a16="http://schemas.microsoft.com/office/drawing/2014/main" id="{F903391A-208E-BC80-C0E6-A0A9B8E32298}"/>
                </a:ext>
              </a:extLst>
            </p:cNvPr>
            <p:cNvSpPr/>
            <p:nvPr/>
          </p:nvSpPr>
          <p:spPr>
            <a:xfrm>
              <a:off x="3726811" y="3545701"/>
              <a:ext cx="2546349" cy="55518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7. </a:t>
              </a:r>
              <a:r>
                <a:rPr lang="en-US" sz="1600" b="1" kern="0" spc="300">
                  <a:latin typeface="Montserrat ExtraBold" pitchFamily="2" charset="77"/>
                </a:rPr>
                <a:t>LOGOUT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8" name="Rounded rectangle: Create">
              <a:extLst>
                <a:ext uri="{FF2B5EF4-FFF2-40B4-BE49-F238E27FC236}">
                  <a16:creationId xmlns:a16="http://schemas.microsoft.com/office/drawing/2014/main" id="{C07328DA-D523-3C16-AF24-81D95419988F}"/>
                </a:ext>
              </a:extLst>
            </p:cNvPr>
            <p:cNvSpPr/>
            <p:nvPr/>
          </p:nvSpPr>
          <p:spPr>
            <a:xfrm>
              <a:off x="3726810" y="2750018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6. </a:t>
              </a:r>
              <a:r>
                <a:rPr lang="en-US" sz="1600" b="1" kern="0" spc="300">
                  <a:latin typeface="Montserrat ExtraBold" pitchFamily="2" charset="77"/>
                </a:rPr>
                <a:t>Contact Us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2453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258C3C-A80E-E0AF-383D-F42CFB9455B3}"/>
              </a:ext>
            </a:extLst>
          </p:cNvPr>
          <p:cNvGrpSpPr/>
          <p:nvPr/>
        </p:nvGrpSpPr>
        <p:grpSpPr>
          <a:xfrm>
            <a:off x="519532" y="0"/>
            <a:ext cx="11698135" cy="6858000"/>
            <a:chOff x="0" y="0"/>
            <a:chExt cx="11698135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4FDEB23-0C5D-FE2F-DE1E-D174CD7FB497}"/>
                </a:ext>
              </a:extLst>
            </p:cNvPr>
            <p:cNvSpPr/>
            <p:nvPr/>
          </p:nvSpPr>
          <p:spPr>
            <a:xfrm>
              <a:off x="0" y="0"/>
              <a:ext cx="11698135" cy="6858000"/>
            </a:xfrm>
            <a:custGeom>
              <a:avLst/>
              <a:gdLst>
                <a:gd name="connsiteX0" fmla="*/ 0 w 11698135"/>
                <a:gd name="connsiteY0" fmla="*/ 0 h 6858000"/>
                <a:gd name="connsiteX1" fmla="*/ 11011301 w 11698135"/>
                <a:gd name="connsiteY1" fmla="*/ 0 h 6858000"/>
                <a:gd name="connsiteX2" fmla="*/ 11011301 w 11698135"/>
                <a:gd name="connsiteY2" fmla="*/ 89973 h 6858000"/>
                <a:gd name="connsiteX3" fmla="*/ 11625784 w 11698135"/>
                <a:gd name="connsiteY3" fmla="*/ 89973 h 6858000"/>
                <a:gd name="connsiteX4" fmla="*/ 11698135 w 11698135"/>
                <a:gd name="connsiteY4" fmla="*/ 162324 h 6858000"/>
                <a:gd name="connsiteX5" fmla="*/ 11698135 w 11698135"/>
                <a:gd name="connsiteY5" fmla="*/ 451722 h 6858000"/>
                <a:gd name="connsiteX6" fmla="*/ 11625784 w 11698135"/>
                <a:gd name="connsiteY6" fmla="*/ 524073 h 6858000"/>
                <a:gd name="connsiteX7" fmla="*/ 11011301 w 11698135"/>
                <a:gd name="connsiteY7" fmla="*/ 524073 h 6858000"/>
                <a:gd name="connsiteX8" fmla="*/ 11011301 w 11698135"/>
                <a:gd name="connsiteY8" fmla="*/ 6858000 h 6858000"/>
                <a:gd name="connsiteX9" fmla="*/ 0 w 1169813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98135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89973"/>
                  </a:lnTo>
                  <a:lnTo>
                    <a:pt x="11625784" y="89973"/>
                  </a:lnTo>
                  <a:cubicBezTo>
                    <a:pt x="11665742" y="89973"/>
                    <a:pt x="11698135" y="122366"/>
                    <a:pt x="11698135" y="162324"/>
                  </a:cubicBezTo>
                  <a:lnTo>
                    <a:pt x="11698135" y="451722"/>
                  </a:lnTo>
                  <a:cubicBezTo>
                    <a:pt x="11698135" y="491680"/>
                    <a:pt x="11665742" y="524073"/>
                    <a:pt x="11625784" y="524073"/>
                  </a:cubicBezTo>
                  <a:lnTo>
                    <a:pt x="11011301" y="524073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4BEB4C0-2B76-F447-610B-972C974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000" y="1346963"/>
              <a:ext cx="3739438" cy="4534948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4" name="Textbos: Create Your">
              <a:extLst>
                <a:ext uri="{FF2B5EF4-FFF2-40B4-BE49-F238E27FC236}">
                  <a16:creationId xmlns:a16="http://schemas.microsoft.com/office/drawing/2014/main" id="{A8C73FD6-5633-3ED2-576F-2DC887C2119E}"/>
                </a:ext>
              </a:extLst>
            </p:cNvPr>
            <p:cNvSpPr txBox="1"/>
            <p:nvPr/>
          </p:nvSpPr>
          <p:spPr>
            <a:xfrm>
              <a:off x="1940503" y="912971"/>
              <a:ext cx="5595443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SPLASH SCREEN</a:t>
              </a:r>
            </a:p>
          </p:txBody>
        </p:sp>
        <p:sp>
          <p:nvSpPr>
            <p:cNvPr id="6" name="Rounded rectangle: Create">
              <a:extLst>
                <a:ext uri="{FF2B5EF4-FFF2-40B4-BE49-F238E27FC236}">
                  <a16:creationId xmlns:a16="http://schemas.microsoft.com/office/drawing/2014/main" id="{65400F24-3079-03F1-06DD-FF40E32C9F2B}"/>
                </a:ext>
              </a:extLst>
            </p:cNvPr>
            <p:cNvSpPr/>
            <p:nvPr/>
          </p:nvSpPr>
          <p:spPr>
            <a:xfrm>
              <a:off x="2401205" y="254474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Animated Initial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2809D1-0036-1950-CAE4-93156594F917}"/>
                </a:ext>
              </a:extLst>
            </p:cNvPr>
            <p:cNvSpPr/>
            <p:nvPr/>
          </p:nvSpPr>
          <p:spPr>
            <a:xfrm>
              <a:off x="11162412" y="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008904-149D-4FAB-B4ED-89991F3316E6}"/>
              </a:ext>
            </a:extLst>
          </p:cNvPr>
          <p:cNvGrpSpPr/>
          <p:nvPr/>
        </p:nvGrpSpPr>
        <p:grpSpPr>
          <a:xfrm>
            <a:off x="557913" y="6668"/>
            <a:ext cx="11665800" cy="6858000"/>
            <a:chOff x="-1" y="0"/>
            <a:chExt cx="116658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29B76F1-F39D-818B-AF7D-822446048F2F}"/>
                </a:ext>
              </a:extLst>
            </p:cNvPr>
            <p:cNvSpPr/>
            <p:nvPr/>
          </p:nvSpPr>
          <p:spPr>
            <a:xfrm>
              <a:off x="-1" y="0"/>
              <a:ext cx="11665800" cy="6858000"/>
            </a:xfrm>
            <a:custGeom>
              <a:avLst/>
              <a:gdLst>
                <a:gd name="connsiteX0" fmla="*/ 0 w 11665800"/>
                <a:gd name="connsiteY0" fmla="*/ 0 h 6858000"/>
                <a:gd name="connsiteX1" fmla="*/ 11011301 w 11665800"/>
                <a:gd name="connsiteY1" fmla="*/ 0 h 6858000"/>
                <a:gd name="connsiteX2" fmla="*/ 11011301 w 11665800"/>
                <a:gd name="connsiteY2" fmla="*/ 586972 h 6858000"/>
                <a:gd name="connsiteX3" fmla="*/ 11593449 w 11665800"/>
                <a:gd name="connsiteY3" fmla="*/ 586972 h 6858000"/>
                <a:gd name="connsiteX4" fmla="*/ 11665800 w 11665800"/>
                <a:gd name="connsiteY4" fmla="*/ 659323 h 6858000"/>
                <a:gd name="connsiteX5" fmla="*/ 11665800 w 11665800"/>
                <a:gd name="connsiteY5" fmla="*/ 948721 h 6858000"/>
                <a:gd name="connsiteX6" fmla="*/ 11593449 w 11665800"/>
                <a:gd name="connsiteY6" fmla="*/ 1021072 h 6858000"/>
                <a:gd name="connsiteX7" fmla="*/ 11011301 w 11665800"/>
                <a:gd name="connsiteY7" fmla="*/ 1021072 h 6858000"/>
                <a:gd name="connsiteX8" fmla="*/ 11011301 w 11665800"/>
                <a:gd name="connsiteY8" fmla="*/ 6858000 h 6858000"/>
                <a:gd name="connsiteX9" fmla="*/ 0 w 1166580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86972"/>
                  </a:lnTo>
                  <a:lnTo>
                    <a:pt x="11593449" y="586972"/>
                  </a:lnTo>
                  <a:cubicBezTo>
                    <a:pt x="11633407" y="586972"/>
                    <a:pt x="11665800" y="619365"/>
                    <a:pt x="11665800" y="659323"/>
                  </a:cubicBezTo>
                  <a:lnTo>
                    <a:pt x="11665800" y="948721"/>
                  </a:lnTo>
                  <a:cubicBezTo>
                    <a:pt x="11665800" y="988679"/>
                    <a:pt x="11633407" y="1021072"/>
                    <a:pt x="11593449" y="1021072"/>
                  </a:cubicBezTo>
                  <a:lnTo>
                    <a:pt x="11011301" y="102107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DFBD67-29E1-E125-75CA-17D4FB9C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8320" y="1815549"/>
              <a:ext cx="3999111" cy="405603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6DFA7A-D85E-579D-7221-45D38689806F}"/>
                </a:ext>
              </a:extLst>
            </p:cNvPr>
            <p:cNvSpPr/>
            <p:nvPr/>
          </p:nvSpPr>
          <p:spPr>
            <a:xfrm>
              <a:off x="11120431" y="538577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Textbos: Create Your">
              <a:extLst>
                <a:ext uri="{FF2B5EF4-FFF2-40B4-BE49-F238E27FC236}">
                  <a16:creationId xmlns:a16="http://schemas.microsoft.com/office/drawing/2014/main" id="{AFBF6778-BD74-0A6D-9374-00B03683D2DE}"/>
                </a:ext>
              </a:extLst>
            </p:cNvPr>
            <p:cNvSpPr txBox="1"/>
            <p:nvPr/>
          </p:nvSpPr>
          <p:spPr>
            <a:xfrm>
              <a:off x="1279996" y="807532"/>
              <a:ext cx="8220555" cy="5884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SIGN-IN &amp; SIGN-UP SCREEN</a:t>
              </a:r>
            </a:p>
          </p:txBody>
        </p:sp>
        <p:sp>
          <p:nvSpPr>
            <p:cNvPr id="16" name="Rounded rectangle: Create">
              <a:extLst>
                <a:ext uri="{FF2B5EF4-FFF2-40B4-BE49-F238E27FC236}">
                  <a16:creationId xmlns:a16="http://schemas.microsoft.com/office/drawing/2014/main" id="{04163D26-B089-8E9F-CC97-26B8613E58FF}"/>
                </a:ext>
              </a:extLst>
            </p:cNvPr>
            <p:cNvSpPr/>
            <p:nvPr/>
          </p:nvSpPr>
          <p:spPr>
            <a:xfrm>
              <a:off x="2811288" y="2383795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Sign-In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17" name="Rounded rectangle: Create">
              <a:extLst>
                <a:ext uri="{FF2B5EF4-FFF2-40B4-BE49-F238E27FC236}">
                  <a16:creationId xmlns:a16="http://schemas.microsoft.com/office/drawing/2014/main" id="{58F48F04-9236-BF98-D45F-A7E0653140A0}"/>
                </a:ext>
              </a:extLst>
            </p:cNvPr>
            <p:cNvSpPr/>
            <p:nvPr/>
          </p:nvSpPr>
          <p:spPr>
            <a:xfrm>
              <a:off x="2811288" y="3579446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Sign-Un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FC91A2-0505-430B-9E64-17C8038DB2F0}"/>
              </a:ext>
            </a:extLst>
          </p:cNvPr>
          <p:cNvGrpSpPr/>
          <p:nvPr/>
        </p:nvGrpSpPr>
        <p:grpSpPr>
          <a:xfrm>
            <a:off x="582775" y="-3986"/>
            <a:ext cx="12114895" cy="6858000"/>
            <a:chOff x="-1" y="0"/>
            <a:chExt cx="12114895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2C2DFCE-CAFF-CF33-D2FC-F822AA95BDA7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175412 h 6858000"/>
                <a:gd name="connsiteX3" fmla="*/ 11593453 w 11665804"/>
                <a:gd name="connsiteY3" fmla="*/ 1175412 h 6858000"/>
                <a:gd name="connsiteX4" fmla="*/ 11665804 w 11665804"/>
                <a:gd name="connsiteY4" fmla="*/ 1247763 h 6858000"/>
                <a:gd name="connsiteX5" fmla="*/ 11665804 w 11665804"/>
                <a:gd name="connsiteY5" fmla="*/ 1537161 h 6858000"/>
                <a:gd name="connsiteX6" fmla="*/ 11593453 w 11665804"/>
                <a:gd name="connsiteY6" fmla="*/ 1609512 h 6858000"/>
                <a:gd name="connsiteX7" fmla="*/ 11011301 w 11665804"/>
                <a:gd name="connsiteY7" fmla="*/ 1609512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175412"/>
                  </a:lnTo>
                  <a:lnTo>
                    <a:pt x="11593453" y="1175412"/>
                  </a:lnTo>
                  <a:cubicBezTo>
                    <a:pt x="11633411" y="1175412"/>
                    <a:pt x="11665804" y="1207805"/>
                    <a:pt x="11665804" y="1247763"/>
                  </a:cubicBezTo>
                  <a:lnTo>
                    <a:pt x="11665804" y="1537161"/>
                  </a:lnTo>
                  <a:cubicBezTo>
                    <a:pt x="11665804" y="1577119"/>
                    <a:pt x="11633411" y="1609512"/>
                    <a:pt x="11593453" y="1609512"/>
                  </a:cubicBezTo>
                  <a:lnTo>
                    <a:pt x="11011301" y="160951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59B1C58-5FEE-97CF-ADCE-6F70352B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6750" y="1700171"/>
              <a:ext cx="4528144" cy="452537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9924BD-D552-4CBE-07C8-859DAA7D6B95}"/>
                </a:ext>
              </a:extLst>
            </p:cNvPr>
            <p:cNvSpPr/>
            <p:nvPr/>
          </p:nvSpPr>
          <p:spPr>
            <a:xfrm>
              <a:off x="11130080" y="107759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3.</a:t>
              </a:r>
            </a:p>
          </p:txBody>
        </p:sp>
        <p:sp>
          <p:nvSpPr>
            <p:cNvPr id="22" name="Textbos: Create Your">
              <a:extLst>
                <a:ext uri="{FF2B5EF4-FFF2-40B4-BE49-F238E27FC236}">
                  <a16:creationId xmlns:a16="http://schemas.microsoft.com/office/drawing/2014/main" id="{C540DC5D-8E6F-359B-974D-FEA56DF7AA64}"/>
                </a:ext>
              </a:extLst>
            </p:cNvPr>
            <p:cNvSpPr txBox="1"/>
            <p:nvPr/>
          </p:nvSpPr>
          <p:spPr>
            <a:xfrm>
              <a:off x="1877259" y="595709"/>
              <a:ext cx="6318396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SIGN-UP SCREEN</a:t>
              </a:r>
            </a:p>
          </p:txBody>
        </p:sp>
        <p:sp>
          <p:nvSpPr>
            <p:cNvPr id="23" name="Rounded rectangle: Create">
              <a:extLst>
                <a:ext uri="{FF2B5EF4-FFF2-40B4-BE49-F238E27FC236}">
                  <a16:creationId xmlns:a16="http://schemas.microsoft.com/office/drawing/2014/main" id="{AEB9F212-EAC5-A048-2F2E-69699C368845}"/>
                </a:ext>
              </a:extLst>
            </p:cNvPr>
            <p:cNvSpPr/>
            <p:nvPr/>
          </p:nvSpPr>
          <p:spPr>
            <a:xfrm>
              <a:off x="3689425" y="2147953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Registration Form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24" name="Rounded rectangle: Create">
              <a:extLst>
                <a:ext uri="{FF2B5EF4-FFF2-40B4-BE49-F238E27FC236}">
                  <a16:creationId xmlns:a16="http://schemas.microsoft.com/office/drawing/2014/main" id="{953BDC94-CFAB-1AF3-3A9D-CE0824AA20BC}"/>
                </a:ext>
              </a:extLst>
            </p:cNvPr>
            <p:cNvSpPr/>
            <p:nvPr/>
          </p:nvSpPr>
          <p:spPr>
            <a:xfrm>
              <a:off x="3692300" y="354703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Sign</a:t>
              </a:r>
              <a:r>
                <a:rPr lang="en-US" sz="1600" b="1" kern="0" spc="300" dirty="0">
                  <a:latin typeface="Montserrat ExtraBold" pitchFamily="2" charset="77"/>
                </a:rPr>
                <a:t>-Up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AF00F9-DFCA-17E4-F87E-35AEEA76FC6B}"/>
              </a:ext>
            </a:extLst>
          </p:cNvPr>
          <p:cNvGrpSpPr/>
          <p:nvPr/>
        </p:nvGrpSpPr>
        <p:grpSpPr>
          <a:xfrm>
            <a:off x="546746" y="-16603"/>
            <a:ext cx="11934121" cy="6858000"/>
            <a:chOff x="-1" y="0"/>
            <a:chExt cx="11934121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6E278A-4611-024B-AA31-A25DE2E4C0EE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830388 h 6858000"/>
                <a:gd name="connsiteX3" fmla="*/ 11593453 w 11665804"/>
                <a:gd name="connsiteY3" fmla="*/ 1830388 h 6858000"/>
                <a:gd name="connsiteX4" fmla="*/ 11665804 w 11665804"/>
                <a:gd name="connsiteY4" fmla="*/ 1902739 h 6858000"/>
                <a:gd name="connsiteX5" fmla="*/ 11665804 w 11665804"/>
                <a:gd name="connsiteY5" fmla="*/ 2192137 h 6858000"/>
                <a:gd name="connsiteX6" fmla="*/ 11593453 w 11665804"/>
                <a:gd name="connsiteY6" fmla="*/ 2264488 h 6858000"/>
                <a:gd name="connsiteX7" fmla="*/ 11011301 w 11665804"/>
                <a:gd name="connsiteY7" fmla="*/ 2264488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830388"/>
                  </a:lnTo>
                  <a:lnTo>
                    <a:pt x="11593453" y="1830388"/>
                  </a:lnTo>
                  <a:cubicBezTo>
                    <a:pt x="11633411" y="1830388"/>
                    <a:pt x="11665804" y="1862781"/>
                    <a:pt x="11665804" y="1902739"/>
                  </a:cubicBezTo>
                  <a:lnTo>
                    <a:pt x="11665804" y="2192137"/>
                  </a:lnTo>
                  <a:cubicBezTo>
                    <a:pt x="11665804" y="2232095"/>
                    <a:pt x="11633411" y="2264488"/>
                    <a:pt x="11593453" y="2264488"/>
                  </a:cubicBezTo>
                  <a:lnTo>
                    <a:pt x="11011301" y="226448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F8FEE4-D1E1-84C2-FB6D-C00D494ED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0299" y="1986034"/>
              <a:ext cx="3903821" cy="3958995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21A92-BF12-BB70-30AC-E6231B41C3A1}"/>
                </a:ext>
              </a:extLst>
            </p:cNvPr>
            <p:cNvSpPr/>
            <p:nvPr/>
          </p:nvSpPr>
          <p:spPr>
            <a:xfrm>
              <a:off x="11130080" y="173211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4.</a:t>
              </a:r>
            </a:p>
          </p:txBody>
        </p:sp>
        <p:sp>
          <p:nvSpPr>
            <p:cNvPr id="29" name="Textbos: Create Your">
              <a:extLst>
                <a:ext uri="{FF2B5EF4-FFF2-40B4-BE49-F238E27FC236}">
                  <a16:creationId xmlns:a16="http://schemas.microsoft.com/office/drawing/2014/main" id="{ED6602AD-1E67-9AC4-7C4F-D3F306C67148}"/>
                </a:ext>
              </a:extLst>
            </p:cNvPr>
            <p:cNvSpPr txBox="1"/>
            <p:nvPr/>
          </p:nvSpPr>
          <p:spPr>
            <a:xfrm>
              <a:off x="2733523" y="836958"/>
              <a:ext cx="6081152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SIGN-IN SCREEN</a:t>
              </a:r>
            </a:p>
          </p:txBody>
        </p:sp>
        <p:sp>
          <p:nvSpPr>
            <p:cNvPr id="30" name="Rounded rectangle: Create">
              <a:extLst>
                <a:ext uri="{FF2B5EF4-FFF2-40B4-BE49-F238E27FC236}">
                  <a16:creationId xmlns:a16="http://schemas.microsoft.com/office/drawing/2014/main" id="{510D4169-021D-EA3C-02F4-A7C82DDAF5BB}"/>
                </a:ext>
              </a:extLst>
            </p:cNvPr>
            <p:cNvSpPr/>
            <p:nvPr/>
          </p:nvSpPr>
          <p:spPr>
            <a:xfrm>
              <a:off x="4090287" y="2074025"/>
              <a:ext cx="3055367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1" name="Rounded rectangle: Create">
              <a:extLst>
                <a:ext uri="{FF2B5EF4-FFF2-40B4-BE49-F238E27FC236}">
                  <a16:creationId xmlns:a16="http://schemas.microsoft.com/office/drawing/2014/main" id="{FD844195-4EBF-3778-7A24-86F22FEC7293}"/>
                </a:ext>
              </a:extLst>
            </p:cNvPr>
            <p:cNvSpPr/>
            <p:nvPr/>
          </p:nvSpPr>
          <p:spPr>
            <a:xfrm>
              <a:off x="4090286" y="3060048"/>
              <a:ext cx="305536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 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IN" sz="1400" b="1" kern="0" spc="300" dirty="0">
                  <a:latin typeface="Montserrat ExtraBold" pitchFamily="2" charset="77"/>
                </a:rPr>
                <a:t>Recover password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2" name="Rounded rectangle: Create">
              <a:extLst>
                <a:ext uri="{FF2B5EF4-FFF2-40B4-BE49-F238E27FC236}">
                  <a16:creationId xmlns:a16="http://schemas.microsoft.com/office/drawing/2014/main" id="{F5E85BBA-EAB9-1DDB-7C2A-4774E28AA6DC}"/>
                </a:ext>
              </a:extLst>
            </p:cNvPr>
            <p:cNvSpPr/>
            <p:nvPr/>
          </p:nvSpPr>
          <p:spPr>
            <a:xfrm>
              <a:off x="4090286" y="4119094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400" b="1" kern="0" spc="300" dirty="0">
                  <a:latin typeface="Montserrat ExtraBold" pitchFamily="2" charset="77"/>
                </a:rPr>
                <a:t>Gmail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3" name="Rounded rectangle: Create">
              <a:extLst>
                <a:ext uri="{FF2B5EF4-FFF2-40B4-BE49-F238E27FC236}">
                  <a16:creationId xmlns:a16="http://schemas.microsoft.com/office/drawing/2014/main" id="{B5C1EFFD-4A78-2998-7282-CF703A11EEEE}"/>
                </a:ext>
              </a:extLst>
            </p:cNvPr>
            <p:cNvSpPr/>
            <p:nvPr/>
          </p:nvSpPr>
          <p:spPr>
            <a:xfrm>
              <a:off x="4090286" y="5178140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IN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Twitter</a:t>
              </a:r>
              <a:r>
                <a:rPr lang="en-US" sz="1400" b="1" kern="0" spc="300" dirty="0">
                  <a:latin typeface="Montserrat ExtraBold" pitchFamily="2" charset="77"/>
                </a:rPr>
                <a:t>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EC3070-BC5A-ED63-A026-BEF75B37BBCB}"/>
              </a:ext>
            </a:extLst>
          </p:cNvPr>
          <p:cNvGrpSpPr/>
          <p:nvPr/>
        </p:nvGrpSpPr>
        <p:grpSpPr>
          <a:xfrm>
            <a:off x="576343" y="-12639"/>
            <a:ext cx="12483445" cy="6858000"/>
            <a:chOff x="0" y="0"/>
            <a:chExt cx="12483445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C1971CF-96C8-0071-D9E6-DA72AC004A68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2486354 h 6858000"/>
                <a:gd name="connsiteX3" fmla="*/ 11593452 w 11665803"/>
                <a:gd name="connsiteY3" fmla="*/ 2486354 h 6858000"/>
                <a:gd name="connsiteX4" fmla="*/ 11665803 w 11665803"/>
                <a:gd name="connsiteY4" fmla="*/ 2558705 h 6858000"/>
                <a:gd name="connsiteX5" fmla="*/ 11665803 w 11665803"/>
                <a:gd name="connsiteY5" fmla="*/ 2848103 h 6858000"/>
                <a:gd name="connsiteX6" fmla="*/ 11593452 w 11665803"/>
                <a:gd name="connsiteY6" fmla="*/ 2920454 h 6858000"/>
                <a:gd name="connsiteX7" fmla="*/ 11011301 w 11665803"/>
                <a:gd name="connsiteY7" fmla="*/ 2920454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2486354"/>
                  </a:lnTo>
                  <a:lnTo>
                    <a:pt x="11593452" y="2486354"/>
                  </a:lnTo>
                  <a:cubicBezTo>
                    <a:pt x="11633410" y="2486354"/>
                    <a:pt x="11665803" y="2518747"/>
                    <a:pt x="11665803" y="2558705"/>
                  </a:cubicBezTo>
                  <a:lnTo>
                    <a:pt x="11665803" y="2848103"/>
                  </a:lnTo>
                  <a:cubicBezTo>
                    <a:pt x="11665803" y="2888061"/>
                    <a:pt x="11633410" y="2920454"/>
                    <a:pt x="11593452" y="2920454"/>
                  </a:cubicBezTo>
                  <a:lnTo>
                    <a:pt x="11011301" y="292045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369DFB3-BD38-7906-1A49-C73677D7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57817" y="1897657"/>
              <a:ext cx="4425628" cy="4276209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ECE96A8-AFE9-42C8-BF91-ACFF08CA87EE}"/>
                </a:ext>
              </a:extLst>
            </p:cNvPr>
            <p:cNvSpPr/>
            <p:nvPr/>
          </p:nvSpPr>
          <p:spPr>
            <a:xfrm>
              <a:off x="11120439" y="239625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5.</a:t>
              </a:r>
            </a:p>
          </p:txBody>
        </p:sp>
        <p:sp>
          <p:nvSpPr>
            <p:cNvPr id="38" name="Textbos: Create Your">
              <a:extLst>
                <a:ext uri="{FF2B5EF4-FFF2-40B4-BE49-F238E27FC236}">
                  <a16:creationId xmlns:a16="http://schemas.microsoft.com/office/drawing/2014/main" id="{8781740D-45E4-83A3-8182-FCC065933354}"/>
                </a:ext>
              </a:extLst>
            </p:cNvPr>
            <p:cNvSpPr txBox="1"/>
            <p:nvPr/>
          </p:nvSpPr>
          <p:spPr>
            <a:xfrm>
              <a:off x="2886968" y="794971"/>
              <a:ext cx="757675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DASHBOARD SCREEN</a:t>
              </a:r>
            </a:p>
          </p:txBody>
        </p:sp>
        <p:sp>
          <p:nvSpPr>
            <p:cNvPr id="39" name="Rounded rectangle: Create">
              <a:extLst>
                <a:ext uri="{FF2B5EF4-FFF2-40B4-BE49-F238E27FC236}">
                  <a16:creationId xmlns:a16="http://schemas.microsoft.com/office/drawing/2014/main" id="{ABB371FF-797B-509F-0C67-6703AD271905}"/>
                </a:ext>
              </a:extLst>
            </p:cNvPr>
            <p:cNvSpPr/>
            <p:nvPr/>
          </p:nvSpPr>
          <p:spPr>
            <a:xfrm>
              <a:off x="4098273" y="329746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Image Slider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With App Info.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0" name="Rounded rectangle: Create">
              <a:extLst>
                <a:ext uri="{FF2B5EF4-FFF2-40B4-BE49-F238E27FC236}">
                  <a16:creationId xmlns:a16="http://schemas.microsoft.com/office/drawing/2014/main" id="{0AA47C21-1D97-1CA3-B32E-AFCCCD544689}"/>
                </a:ext>
              </a:extLst>
            </p:cNvPr>
            <p:cNvSpPr/>
            <p:nvPr/>
          </p:nvSpPr>
          <p:spPr>
            <a:xfrm>
              <a:off x="4098273" y="234522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Greetings With Username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BDCD66BE-BE24-6AF4-1CCC-1B947E041737}"/>
                </a:ext>
              </a:extLst>
            </p:cNvPr>
            <p:cNvSpPr/>
            <p:nvPr/>
          </p:nvSpPr>
          <p:spPr>
            <a:xfrm>
              <a:off x="4098273" y="4252634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Slider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85932D7-A581-BFCD-B337-386824DA869B}"/>
              </a:ext>
            </a:extLst>
          </p:cNvPr>
          <p:cNvGrpSpPr/>
          <p:nvPr/>
        </p:nvGrpSpPr>
        <p:grpSpPr>
          <a:xfrm>
            <a:off x="585128" y="-7972"/>
            <a:ext cx="12589669" cy="6858000"/>
            <a:chOff x="0" y="0"/>
            <a:chExt cx="12589669" cy="685800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F4B41C8-DDB9-C964-E2E0-1B035432BFD4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3140150 h 6858000"/>
                <a:gd name="connsiteX3" fmla="*/ 11593452 w 11665803"/>
                <a:gd name="connsiteY3" fmla="*/ 3140150 h 6858000"/>
                <a:gd name="connsiteX4" fmla="*/ 11665803 w 11665803"/>
                <a:gd name="connsiteY4" fmla="*/ 3212501 h 6858000"/>
                <a:gd name="connsiteX5" fmla="*/ 11665803 w 11665803"/>
                <a:gd name="connsiteY5" fmla="*/ 3501899 h 6858000"/>
                <a:gd name="connsiteX6" fmla="*/ 11593452 w 11665803"/>
                <a:gd name="connsiteY6" fmla="*/ 3574250 h 6858000"/>
                <a:gd name="connsiteX7" fmla="*/ 11011301 w 11665803"/>
                <a:gd name="connsiteY7" fmla="*/ 3574250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140150"/>
                  </a:lnTo>
                  <a:lnTo>
                    <a:pt x="11593452" y="3140150"/>
                  </a:lnTo>
                  <a:cubicBezTo>
                    <a:pt x="11633410" y="3140150"/>
                    <a:pt x="11665803" y="3172543"/>
                    <a:pt x="11665803" y="3212501"/>
                  </a:cubicBezTo>
                  <a:lnTo>
                    <a:pt x="11665803" y="3501899"/>
                  </a:lnTo>
                  <a:cubicBezTo>
                    <a:pt x="11665803" y="3541857"/>
                    <a:pt x="11633410" y="3574250"/>
                    <a:pt x="11593452" y="3574250"/>
                  </a:cubicBezTo>
                  <a:lnTo>
                    <a:pt x="11011301" y="35742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4AE6D0B-2047-7717-9EF9-FB99D8DEF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37092" y="1880351"/>
              <a:ext cx="4452577" cy="423352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17FCB7-4617-3DD9-FB2A-B69F0BE24B1F}"/>
                </a:ext>
              </a:extLst>
            </p:cNvPr>
            <p:cNvSpPr/>
            <p:nvPr/>
          </p:nvSpPr>
          <p:spPr>
            <a:xfrm>
              <a:off x="11130080" y="3060395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</a:t>
              </a:r>
            </a:p>
          </p:txBody>
        </p:sp>
        <p:sp>
          <p:nvSpPr>
            <p:cNvPr id="47" name="Textbos: Create Your">
              <a:extLst>
                <a:ext uri="{FF2B5EF4-FFF2-40B4-BE49-F238E27FC236}">
                  <a16:creationId xmlns:a16="http://schemas.microsoft.com/office/drawing/2014/main" id="{3F6A9AFD-3478-0B84-F852-63DB2F612690}"/>
                </a:ext>
              </a:extLst>
            </p:cNvPr>
            <p:cNvSpPr txBox="1"/>
            <p:nvPr/>
          </p:nvSpPr>
          <p:spPr>
            <a:xfrm>
              <a:off x="3016634" y="794631"/>
              <a:ext cx="745973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CATEGORIES SCREEN</a:t>
              </a:r>
            </a:p>
          </p:txBody>
        </p:sp>
        <p:sp>
          <p:nvSpPr>
            <p:cNvPr id="48" name="Rounded rectangle: Create">
              <a:extLst>
                <a:ext uri="{FF2B5EF4-FFF2-40B4-BE49-F238E27FC236}">
                  <a16:creationId xmlns:a16="http://schemas.microsoft.com/office/drawing/2014/main" id="{00882287-5F7F-76D8-0AEF-8CA02C95FF51}"/>
                </a:ext>
              </a:extLst>
            </p:cNvPr>
            <p:cNvSpPr/>
            <p:nvPr/>
          </p:nvSpPr>
          <p:spPr>
            <a:xfrm>
              <a:off x="4488399" y="2254017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A680CA-4361-FF7E-4855-D335A4B6E3F6}"/>
              </a:ext>
            </a:extLst>
          </p:cNvPr>
          <p:cNvGrpSpPr/>
          <p:nvPr/>
        </p:nvGrpSpPr>
        <p:grpSpPr>
          <a:xfrm>
            <a:off x="582902" y="-25655"/>
            <a:ext cx="12660933" cy="6858000"/>
            <a:chOff x="-1" y="0"/>
            <a:chExt cx="12660933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E91BE2F-ADD3-2150-1CD4-76182D522E13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3793946 h 6858000"/>
                <a:gd name="connsiteX3" fmla="*/ 11593451 w 11665802"/>
                <a:gd name="connsiteY3" fmla="*/ 3793946 h 6858000"/>
                <a:gd name="connsiteX4" fmla="*/ 11665802 w 11665802"/>
                <a:gd name="connsiteY4" fmla="*/ 3866297 h 6858000"/>
                <a:gd name="connsiteX5" fmla="*/ 11665802 w 11665802"/>
                <a:gd name="connsiteY5" fmla="*/ 4155695 h 6858000"/>
                <a:gd name="connsiteX6" fmla="*/ 11593451 w 11665802"/>
                <a:gd name="connsiteY6" fmla="*/ 4228046 h 6858000"/>
                <a:gd name="connsiteX7" fmla="*/ 11011301 w 11665802"/>
                <a:gd name="connsiteY7" fmla="*/ 4228046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793946"/>
                  </a:lnTo>
                  <a:lnTo>
                    <a:pt x="11593451" y="3793946"/>
                  </a:lnTo>
                  <a:cubicBezTo>
                    <a:pt x="11633409" y="3793946"/>
                    <a:pt x="11665802" y="3826339"/>
                    <a:pt x="11665802" y="3866297"/>
                  </a:cubicBezTo>
                  <a:lnTo>
                    <a:pt x="11665802" y="4155695"/>
                  </a:lnTo>
                  <a:cubicBezTo>
                    <a:pt x="11665802" y="4195653"/>
                    <a:pt x="11633409" y="4228046"/>
                    <a:pt x="11593451" y="4228046"/>
                  </a:cubicBezTo>
                  <a:lnTo>
                    <a:pt x="11011301" y="4228046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5A37C8C-E273-31C6-EF6D-26394FD9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01292" y="1998723"/>
              <a:ext cx="4559640" cy="4297398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C2C4FA-49E4-BBCF-C2B7-AB8B57F61A47}"/>
                </a:ext>
              </a:extLst>
            </p:cNvPr>
            <p:cNvSpPr/>
            <p:nvPr/>
          </p:nvSpPr>
          <p:spPr>
            <a:xfrm>
              <a:off x="11130078" y="3686038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</a:t>
              </a:r>
            </a:p>
          </p:txBody>
        </p:sp>
        <p:sp>
          <p:nvSpPr>
            <p:cNvPr id="53" name="Textbos: Create Your">
              <a:extLst>
                <a:ext uri="{FF2B5EF4-FFF2-40B4-BE49-F238E27FC236}">
                  <a16:creationId xmlns:a16="http://schemas.microsoft.com/office/drawing/2014/main" id="{8DBCB702-5E88-5D90-C5C3-73E21588E39B}"/>
                </a:ext>
              </a:extLst>
            </p:cNvPr>
            <p:cNvSpPr txBox="1"/>
            <p:nvPr/>
          </p:nvSpPr>
          <p:spPr>
            <a:xfrm>
              <a:off x="2686861" y="692945"/>
              <a:ext cx="8123378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TOURIST-PLACE SCREEN</a:t>
              </a:r>
            </a:p>
          </p:txBody>
        </p:sp>
        <p:sp>
          <p:nvSpPr>
            <p:cNvPr id="54" name="Rounded rectangle: Create">
              <a:extLst>
                <a:ext uri="{FF2B5EF4-FFF2-40B4-BE49-F238E27FC236}">
                  <a16:creationId xmlns:a16="http://schemas.microsoft.com/office/drawing/2014/main" id="{ABE998BE-6DD9-89A3-CED2-E73CC21E96F3}"/>
                </a:ext>
              </a:extLst>
            </p:cNvPr>
            <p:cNvSpPr/>
            <p:nvPr/>
          </p:nvSpPr>
          <p:spPr>
            <a:xfrm>
              <a:off x="4633914" y="2435436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Tourist-Places Recycler View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55" name="Rounded rectangle: Create">
              <a:extLst>
                <a:ext uri="{FF2B5EF4-FFF2-40B4-BE49-F238E27FC236}">
                  <a16:creationId xmlns:a16="http://schemas.microsoft.com/office/drawing/2014/main" id="{8047A48B-72B2-BC39-2B06-6BE0923D1360}"/>
                </a:ext>
              </a:extLst>
            </p:cNvPr>
            <p:cNvSpPr/>
            <p:nvPr/>
          </p:nvSpPr>
          <p:spPr>
            <a:xfrm>
              <a:off x="4633914" y="350848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Search Bar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88E667-3E1C-5BD9-4CA5-F8C3BDE554F7}"/>
              </a:ext>
            </a:extLst>
          </p:cNvPr>
          <p:cNvGrpSpPr/>
          <p:nvPr/>
        </p:nvGrpSpPr>
        <p:grpSpPr>
          <a:xfrm>
            <a:off x="-7755719" y="-43338"/>
            <a:ext cx="11665802" cy="6858000"/>
            <a:chOff x="-1" y="0"/>
            <a:chExt cx="11665802" cy="6858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BABCE4B-1BA3-F551-F322-8B4A2A777034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4447742 h 6858000"/>
                <a:gd name="connsiteX3" fmla="*/ 11593451 w 11665802"/>
                <a:gd name="connsiteY3" fmla="*/ 4447742 h 6858000"/>
                <a:gd name="connsiteX4" fmla="*/ 11665802 w 11665802"/>
                <a:gd name="connsiteY4" fmla="*/ 4520093 h 6858000"/>
                <a:gd name="connsiteX5" fmla="*/ 11665802 w 11665802"/>
                <a:gd name="connsiteY5" fmla="*/ 4809491 h 6858000"/>
                <a:gd name="connsiteX6" fmla="*/ 11593451 w 11665802"/>
                <a:gd name="connsiteY6" fmla="*/ 4881842 h 6858000"/>
                <a:gd name="connsiteX7" fmla="*/ 11011301 w 11665802"/>
                <a:gd name="connsiteY7" fmla="*/ 4881842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4447742"/>
                  </a:lnTo>
                  <a:lnTo>
                    <a:pt x="11593451" y="4447742"/>
                  </a:lnTo>
                  <a:cubicBezTo>
                    <a:pt x="11633409" y="4447742"/>
                    <a:pt x="11665802" y="4480135"/>
                    <a:pt x="11665802" y="4520093"/>
                  </a:cubicBezTo>
                  <a:lnTo>
                    <a:pt x="11665802" y="4809491"/>
                  </a:lnTo>
                  <a:cubicBezTo>
                    <a:pt x="11665802" y="4849449"/>
                    <a:pt x="11633409" y="4881842"/>
                    <a:pt x="11593451" y="4881842"/>
                  </a:cubicBezTo>
                  <a:lnTo>
                    <a:pt x="11011301" y="488184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82E4989-A470-B2B7-F583-6209098BF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68066" y="1772390"/>
              <a:ext cx="4402677" cy="417411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320589-0441-95F3-E767-0F9BF85E6717}"/>
                </a:ext>
              </a:extLst>
            </p:cNvPr>
            <p:cNvSpPr/>
            <p:nvPr/>
          </p:nvSpPr>
          <p:spPr>
            <a:xfrm>
              <a:off x="11130078" y="4321306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</a:t>
              </a:r>
            </a:p>
          </p:txBody>
        </p:sp>
        <p:sp>
          <p:nvSpPr>
            <p:cNvPr id="60" name="Textbos: Create Your">
              <a:extLst>
                <a:ext uri="{FF2B5EF4-FFF2-40B4-BE49-F238E27FC236}">
                  <a16:creationId xmlns:a16="http://schemas.microsoft.com/office/drawing/2014/main" id="{6A913809-42FF-DEDF-92B6-32C5A5C75A0D}"/>
                </a:ext>
              </a:extLst>
            </p:cNvPr>
            <p:cNvSpPr txBox="1"/>
            <p:nvPr/>
          </p:nvSpPr>
          <p:spPr>
            <a:xfrm>
              <a:off x="172132" y="911493"/>
              <a:ext cx="9907520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TOURIST-PLACE INFO. SCREEN</a:t>
              </a:r>
            </a:p>
          </p:txBody>
        </p:sp>
        <p:sp>
          <p:nvSpPr>
            <p:cNvPr id="61" name="Rounded rectangle: Create">
              <a:extLst>
                <a:ext uri="{FF2B5EF4-FFF2-40B4-BE49-F238E27FC236}">
                  <a16:creationId xmlns:a16="http://schemas.microsoft.com/office/drawing/2014/main" id="{27760C4E-A35C-0D70-546B-02094B9F5EE7}"/>
                </a:ext>
              </a:extLst>
            </p:cNvPr>
            <p:cNvSpPr/>
            <p:nvPr/>
          </p:nvSpPr>
          <p:spPr>
            <a:xfrm>
              <a:off x="821257" y="2549350"/>
              <a:ext cx="310727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Image Slider to display images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2" name="Rounded rectangle: Create">
              <a:extLst>
                <a:ext uri="{FF2B5EF4-FFF2-40B4-BE49-F238E27FC236}">
                  <a16:creationId xmlns:a16="http://schemas.microsoft.com/office/drawing/2014/main" id="{47987583-EE36-CA7C-5514-080A6150DA67}"/>
                </a:ext>
              </a:extLst>
            </p:cNvPr>
            <p:cNvSpPr/>
            <p:nvPr/>
          </p:nvSpPr>
          <p:spPr>
            <a:xfrm>
              <a:off x="821257" y="3549147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Favorite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3" name="Rounded rectangle: Create">
              <a:extLst>
                <a:ext uri="{FF2B5EF4-FFF2-40B4-BE49-F238E27FC236}">
                  <a16:creationId xmlns:a16="http://schemas.microsoft.com/office/drawing/2014/main" id="{A4BED882-E5B3-8C1A-D3C3-9C6FD404CCDD}"/>
                </a:ext>
              </a:extLst>
            </p:cNvPr>
            <p:cNvSpPr/>
            <p:nvPr/>
          </p:nvSpPr>
          <p:spPr>
            <a:xfrm>
              <a:off x="821257" y="4549861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 dirty="0">
                  <a:latin typeface="Montserrat ExtraBold" pitchFamily="2" charset="77"/>
                </a:rPr>
                <a:t>Location Link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4" name="Rounded rectangle: Create">
              <a:extLst>
                <a:ext uri="{FF2B5EF4-FFF2-40B4-BE49-F238E27FC236}">
                  <a16:creationId xmlns:a16="http://schemas.microsoft.com/office/drawing/2014/main" id="{1209A624-E511-0050-DDA6-296809629B18}"/>
                </a:ext>
              </a:extLst>
            </p:cNvPr>
            <p:cNvSpPr/>
            <p:nvPr/>
          </p:nvSpPr>
          <p:spPr>
            <a:xfrm>
              <a:off x="821257" y="5488014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 Information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1B15DC6-DBCF-D961-A5D1-D6FC1D61EFD4}"/>
              </a:ext>
            </a:extLst>
          </p:cNvPr>
          <p:cNvGrpSpPr/>
          <p:nvPr/>
        </p:nvGrpSpPr>
        <p:grpSpPr>
          <a:xfrm>
            <a:off x="-8533630" y="-47453"/>
            <a:ext cx="11665801" cy="6858000"/>
            <a:chOff x="0" y="0"/>
            <a:chExt cx="11665801" cy="685800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8AD205-7CDF-367A-DD7A-1C200E867ECB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101538 h 6858000"/>
                <a:gd name="connsiteX3" fmla="*/ 11593450 w 11665801"/>
                <a:gd name="connsiteY3" fmla="*/ 5101538 h 6858000"/>
                <a:gd name="connsiteX4" fmla="*/ 11665801 w 11665801"/>
                <a:gd name="connsiteY4" fmla="*/ 5173889 h 6858000"/>
                <a:gd name="connsiteX5" fmla="*/ 11665801 w 11665801"/>
                <a:gd name="connsiteY5" fmla="*/ 5463287 h 6858000"/>
                <a:gd name="connsiteX6" fmla="*/ 11593450 w 11665801"/>
                <a:gd name="connsiteY6" fmla="*/ 5535638 h 6858000"/>
                <a:gd name="connsiteX7" fmla="*/ 11011301 w 11665801"/>
                <a:gd name="connsiteY7" fmla="*/ 5535638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101538"/>
                  </a:lnTo>
                  <a:lnTo>
                    <a:pt x="11593450" y="5101538"/>
                  </a:lnTo>
                  <a:cubicBezTo>
                    <a:pt x="11633408" y="5101538"/>
                    <a:pt x="11665801" y="5133931"/>
                    <a:pt x="11665801" y="5173889"/>
                  </a:cubicBezTo>
                  <a:lnTo>
                    <a:pt x="11665801" y="5463287"/>
                  </a:lnTo>
                  <a:cubicBezTo>
                    <a:pt x="11665801" y="5503245"/>
                    <a:pt x="11633408" y="5535638"/>
                    <a:pt x="11593450" y="5535638"/>
                  </a:cubicBezTo>
                  <a:lnTo>
                    <a:pt x="11011301" y="553563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320837F-3008-3625-B5FD-A05426301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71733" y="1909291"/>
              <a:ext cx="4401671" cy="4178242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DB0D9D-F65A-D9A0-333C-7959F4EDEB5F}"/>
                </a:ext>
              </a:extLst>
            </p:cNvPr>
            <p:cNvSpPr/>
            <p:nvPr/>
          </p:nvSpPr>
          <p:spPr>
            <a:xfrm>
              <a:off x="11130078" y="504320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9.</a:t>
              </a:r>
            </a:p>
          </p:txBody>
        </p:sp>
        <p:sp>
          <p:nvSpPr>
            <p:cNvPr id="69" name="Textbos: Create Your">
              <a:extLst>
                <a:ext uri="{FF2B5EF4-FFF2-40B4-BE49-F238E27FC236}">
                  <a16:creationId xmlns:a16="http://schemas.microsoft.com/office/drawing/2014/main" id="{3E3D0900-FFFF-586C-1F8E-FFDBA46FB874}"/>
                </a:ext>
              </a:extLst>
            </p:cNvPr>
            <p:cNvSpPr txBox="1"/>
            <p:nvPr/>
          </p:nvSpPr>
          <p:spPr>
            <a:xfrm>
              <a:off x="493865" y="912971"/>
              <a:ext cx="6993261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FAVORITES SCREEN</a:t>
              </a:r>
            </a:p>
          </p:txBody>
        </p:sp>
        <p:sp>
          <p:nvSpPr>
            <p:cNvPr id="70" name="Rounded rectangle: Create">
              <a:extLst>
                <a:ext uri="{FF2B5EF4-FFF2-40B4-BE49-F238E27FC236}">
                  <a16:creationId xmlns:a16="http://schemas.microsoft.com/office/drawing/2014/main" id="{472F75A7-3925-74EB-91F0-59AC3BBADC0C}"/>
                </a:ext>
              </a:extLst>
            </p:cNvPr>
            <p:cNvSpPr/>
            <p:nvPr/>
          </p:nvSpPr>
          <p:spPr>
            <a:xfrm>
              <a:off x="822365" y="2716561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In Favorite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ED4CF46-B6FE-513C-3961-49F5980A8C8A}"/>
              </a:ext>
            </a:extLst>
          </p:cNvPr>
          <p:cNvGrpSpPr/>
          <p:nvPr/>
        </p:nvGrpSpPr>
        <p:grpSpPr>
          <a:xfrm>
            <a:off x="-9280344" y="-44263"/>
            <a:ext cx="11800555" cy="6858000"/>
            <a:chOff x="0" y="0"/>
            <a:chExt cx="11800555" cy="685800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C87FCDF-1A8B-68BF-4D3A-4D7AB24E3CF1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755334 h 6858000"/>
                <a:gd name="connsiteX3" fmla="*/ 11593450 w 11665801"/>
                <a:gd name="connsiteY3" fmla="*/ 5755334 h 6858000"/>
                <a:gd name="connsiteX4" fmla="*/ 11665801 w 11665801"/>
                <a:gd name="connsiteY4" fmla="*/ 5827685 h 6858000"/>
                <a:gd name="connsiteX5" fmla="*/ 11665801 w 11665801"/>
                <a:gd name="connsiteY5" fmla="*/ 6117083 h 6858000"/>
                <a:gd name="connsiteX6" fmla="*/ 11593450 w 11665801"/>
                <a:gd name="connsiteY6" fmla="*/ 6189434 h 6858000"/>
                <a:gd name="connsiteX7" fmla="*/ 11011301 w 11665801"/>
                <a:gd name="connsiteY7" fmla="*/ 6189434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755334"/>
                  </a:lnTo>
                  <a:lnTo>
                    <a:pt x="11593450" y="5755334"/>
                  </a:lnTo>
                  <a:cubicBezTo>
                    <a:pt x="11633408" y="5755334"/>
                    <a:pt x="11665801" y="5787727"/>
                    <a:pt x="11665801" y="5827685"/>
                  </a:cubicBezTo>
                  <a:lnTo>
                    <a:pt x="11665801" y="6117083"/>
                  </a:lnTo>
                  <a:cubicBezTo>
                    <a:pt x="11665801" y="6157041"/>
                    <a:pt x="11633408" y="6189434"/>
                    <a:pt x="11593450" y="6189434"/>
                  </a:cubicBezTo>
                  <a:lnTo>
                    <a:pt x="11011301" y="618943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E7333AE-EB24-DFC1-E0F5-0F24D89BF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64446" y="1713152"/>
              <a:ext cx="4438554" cy="4229574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DD13A45-ED85-0979-4AF3-5322FBBF365D}"/>
                </a:ext>
              </a:extLst>
            </p:cNvPr>
            <p:cNvSpPr/>
            <p:nvPr/>
          </p:nvSpPr>
          <p:spPr>
            <a:xfrm>
              <a:off x="10943926" y="5543787"/>
              <a:ext cx="856629" cy="79787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44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Textbos: Create Your">
              <a:extLst>
                <a:ext uri="{FF2B5EF4-FFF2-40B4-BE49-F238E27FC236}">
                  <a16:creationId xmlns:a16="http://schemas.microsoft.com/office/drawing/2014/main" id="{14A9DF8E-E6A3-CF5B-2067-CF956487343B}"/>
                </a:ext>
              </a:extLst>
            </p:cNvPr>
            <p:cNvSpPr txBox="1"/>
            <p:nvPr/>
          </p:nvSpPr>
          <p:spPr>
            <a:xfrm>
              <a:off x="87465" y="811371"/>
              <a:ext cx="10345140" cy="588431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FAVORITE TOURIST-PLACE SCREEN</a:t>
              </a:r>
            </a:p>
          </p:txBody>
        </p:sp>
        <p:sp>
          <p:nvSpPr>
            <p:cNvPr id="76" name="Rounded rectangle: Create">
              <a:extLst>
                <a:ext uri="{FF2B5EF4-FFF2-40B4-BE49-F238E27FC236}">
                  <a16:creationId xmlns:a16="http://schemas.microsoft.com/office/drawing/2014/main" id="{7173FA17-535F-678B-1A23-D234DC28A8F5}"/>
                </a:ext>
              </a:extLst>
            </p:cNvPr>
            <p:cNvSpPr/>
            <p:nvPr/>
          </p:nvSpPr>
          <p:spPr>
            <a:xfrm>
              <a:off x="737698" y="2536792"/>
              <a:ext cx="3504102" cy="8922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Screen </a:t>
              </a:r>
              <a:r>
                <a:rPr lang="en-US" sz="1600" b="1" kern="0" spc="300" dirty="0">
                  <a:latin typeface="Montserrat ExtraBold" pitchFamily="2" charset="77"/>
                </a:rPr>
                <a:t>T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o </a:t>
              </a:r>
              <a:r>
                <a:rPr lang="en-US" sz="1600" b="1" kern="0" spc="300" dirty="0">
                  <a:latin typeface="Montserrat ExtraBold" pitchFamily="2" charset="77"/>
                </a:rPr>
                <a:t>D</a:t>
              </a:r>
              <a:r>
                <a:rPr kumimoji="0" lang="en-US" sz="1600" b="1" i="0" u="none" strike="noStrike" kern="0" cap="none" spc="30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isplay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</a:t>
              </a:r>
              <a:r>
                <a:rPr lang="en-US" sz="1600" b="1" kern="0" spc="300" dirty="0">
                  <a:latin typeface="Montserrat ExtraBold" pitchFamily="2" charset="77"/>
                </a:rPr>
                <a:t>U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ser’s Favorite Places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66C46E0-4D8B-2F6F-E3D6-4124070B4A10}"/>
              </a:ext>
            </a:extLst>
          </p:cNvPr>
          <p:cNvGrpSpPr/>
          <p:nvPr/>
        </p:nvGrpSpPr>
        <p:grpSpPr>
          <a:xfrm>
            <a:off x="-10043038" y="-45188"/>
            <a:ext cx="11723017" cy="6858000"/>
            <a:chOff x="0" y="0"/>
            <a:chExt cx="11723017" cy="6858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4CD71DE-A2F7-F3E6-9744-A42FE74F8002}"/>
                </a:ext>
              </a:extLst>
            </p:cNvPr>
            <p:cNvSpPr/>
            <p:nvPr/>
          </p:nvSpPr>
          <p:spPr>
            <a:xfrm>
              <a:off x="0" y="0"/>
              <a:ext cx="11655640" cy="6858000"/>
            </a:xfrm>
            <a:custGeom>
              <a:avLst/>
              <a:gdLst>
                <a:gd name="connsiteX0" fmla="*/ 0 w 11655640"/>
                <a:gd name="connsiteY0" fmla="*/ 0 h 6858000"/>
                <a:gd name="connsiteX1" fmla="*/ 11011301 w 11655640"/>
                <a:gd name="connsiteY1" fmla="*/ 0 h 6858000"/>
                <a:gd name="connsiteX2" fmla="*/ 11011301 w 11655640"/>
                <a:gd name="connsiteY2" fmla="*/ 6327850 h 6858000"/>
                <a:gd name="connsiteX3" fmla="*/ 11583289 w 11655640"/>
                <a:gd name="connsiteY3" fmla="*/ 6327850 h 6858000"/>
                <a:gd name="connsiteX4" fmla="*/ 11655640 w 11655640"/>
                <a:gd name="connsiteY4" fmla="*/ 6400201 h 6858000"/>
                <a:gd name="connsiteX5" fmla="*/ 11655640 w 11655640"/>
                <a:gd name="connsiteY5" fmla="*/ 6689599 h 6858000"/>
                <a:gd name="connsiteX6" fmla="*/ 11583289 w 11655640"/>
                <a:gd name="connsiteY6" fmla="*/ 6761950 h 6858000"/>
                <a:gd name="connsiteX7" fmla="*/ 11011301 w 11655640"/>
                <a:gd name="connsiteY7" fmla="*/ 6761950 h 6858000"/>
                <a:gd name="connsiteX8" fmla="*/ 11011301 w 11655640"/>
                <a:gd name="connsiteY8" fmla="*/ 6858000 h 6858000"/>
                <a:gd name="connsiteX9" fmla="*/ 0 w 1165564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564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6327850"/>
                  </a:lnTo>
                  <a:lnTo>
                    <a:pt x="11583289" y="6327850"/>
                  </a:lnTo>
                  <a:cubicBezTo>
                    <a:pt x="11623247" y="6327850"/>
                    <a:pt x="11655640" y="6360243"/>
                    <a:pt x="11655640" y="6400201"/>
                  </a:cubicBezTo>
                  <a:lnTo>
                    <a:pt x="11655640" y="6689599"/>
                  </a:lnTo>
                  <a:cubicBezTo>
                    <a:pt x="11655640" y="6729557"/>
                    <a:pt x="11623247" y="6761950"/>
                    <a:pt x="11583289" y="6761950"/>
                  </a:cubicBezTo>
                  <a:lnTo>
                    <a:pt x="11011301" y="67619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543DB55-A7C9-5A01-7C8D-CEECCC253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74779" y="1600595"/>
              <a:ext cx="4529748" cy="4336882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681F154-ADF5-2D92-3947-9E391587709D}"/>
                </a:ext>
              </a:extLst>
            </p:cNvPr>
            <p:cNvSpPr/>
            <p:nvPr/>
          </p:nvSpPr>
          <p:spPr>
            <a:xfrm>
              <a:off x="10972800" y="6273225"/>
              <a:ext cx="7502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11.</a:t>
              </a:r>
              <a:endPara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Textbos: Create Your">
              <a:extLst>
                <a:ext uri="{FF2B5EF4-FFF2-40B4-BE49-F238E27FC236}">
                  <a16:creationId xmlns:a16="http://schemas.microsoft.com/office/drawing/2014/main" id="{F7E475F9-9131-87F0-65C2-CB6FA2C65B92}"/>
                </a:ext>
              </a:extLst>
            </p:cNvPr>
            <p:cNvSpPr txBox="1"/>
            <p:nvPr/>
          </p:nvSpPr>
          <p:spPr>
            <a:xfrm>
              <a:off x="493865" y="912971"/>
              <a:ext cx="6380914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>
                  <a:latin typeface="Montserrat" panose="00000500000000000000" pitchFamily="2" charset="0"/>
                </a:rPr>
                <a:t>PROFILE SCREEN</a:t>
              </a:r>
              <a:endParaRPr lang="en-US" sz="4800" b="1" u="sng" dirty="0">
                <a:latin typeface="Montserrat" panose="00000500000000000000" pitchFamily="2" charset="0"/>
              </a:endParaRPr>
            </a:p>
          </p:txBody>
        </p:sp>
        <p:sp>
          <p:nvSpPr>
            <p:cNvPr id="82" name="Rounded rectangle: Create">
              <a:extLst>
                <a:ext uri="{FF2B5EF4-FFF2-40B4-BE49-F238E27FC236}">
                  <a16:creationId xmlns:a16="http://schemas.microsoft.com/office/drawing/2014/main" id="{9FF2B782-5D89-7D28-DBAC-5780E2925D2A}"/>
                </a:ext>
              </a:extLst>
            </p:cNvPr>
            <p:cNvSpPr/>
            <p:nvPr/>
          </p:nvSpPr>
          <p:spPr>
            <a:xfrm>
              <a:off x="984930" y="2752600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User’s Profile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3" name="Rounded rectangle: Create">
              <a:extLst>
                <a:ext uri="{FF2B5EF4-FFF2-40B4-BE49-F238E27FC236}">
                  <a16:creationId xmlns:a16="http://schemas.microsoft.com/office/drawing/2014/main" id="{25A00EAE-DA0F-D33C-DFB6-FBB89F7E5450}"/>
                </a:ext>
              </a:extLst>
            </p:cNvPr>
            <p:cNvSpPr/>
            <p:nvPr/>
          </p:nvSpPr>
          <p:spPr>
            <a:xfrm>
              <a:off x="958849" y="3545282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>
                  <a:latin typeface="Montserrat ExtraBold" pitchFamily="2" charset="77"/>
                </a:rPr>
                <a:t>Profile Details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4" name="Rounded rectangle: Create">
              <a:extLst>
                <a:ext uri="{FF2B5EF4-FFF2-40B4-BE49-F238E27FC236}">
                  <a16:creationId xmlns:a16="http://schemas.microsoft.com/office/drawing/2014/main" id="{04E8B95C-F053-113C-121D-0340016892A4}"/>
                </a:ext>
              </a:extLst>
            </p:cNvPr>
            <p:cNvSpPr/>
            <p:nvPr/>
          </p:nvSpPr>
          <p:spPr>
            <a:xfrm>
              <a:off x="958850" y="4342680"/>
              <a:ext cx="2546349" cy="5556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>
                  <a:latin typeface="Montserrat ExtraBold" pitchFamily="2" charset="77"/>
                </a:rPr>
                <a:t>Edit Profile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5" name="Rounded rectangle: Create">
              <a:extLst>
                <a:ext uri="{FF2B5EF4-FFF2-40B4-BE49-F238E27FC236}">
                  <a16:creationId xmlns:a16="http://schemas.microsoft.com/office/drawing/2014/main" id="{448853B9-5741-6096-87D0-F2FFD47A9D13}"/>
                </a:ext>
              </a:extLst>
            </p:cNvPr>
            <p:cNvSpPr/>
            <p:nvPr/>
          </p:nvSpPr>
          <p:spPr>
            <a:xfrm>
              <a:off x="958850" y="5140079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4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About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6" name="Rounded rectangle: Create">
              <a:extLst>
                <a:ext uri="{FF2B5EF4-FFF2-40B4-BE49-F238E27FC236}">
                  <a16:creationId xmlns:a16="http://schemas.microsoft.com/office/drawing/2014/main" id="{B1AA7C4D-010C-584D-74E9-276E800FC6AD}"/>
                </a:ext>
              </a:extLst>
            </p:cNvPr>
            <p:cNvSpPr/>
            <p:nvPr/>
          </p:nvSpPr>
          <p:spPr>
            <a:xfrm>
              <a:off x="958850" y="5937477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5. </a:t>
              </a:r>
              <a:r>
                <a:rPr lang="en-US" sz="1600" b="1" kern="0" spc="300">
                  <a:latin typeface="Montserrat ExtraBold" pitchFamily="2" charset="77"/>
                </a:rPr>
                <a:t>Support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7" name="Rounded rectangle: Create">
              <a:extLst>
                <a:ext uri="{FF2B5EF4-FFF2-40B4-BE49-F238E27FC236}">
                  <a16:creationId xmlns:a16="http://schemas.microsoft.com/office/drawing/2014/main" id="{F903391A-208E-BC80-C0E6-A0A9B8E32298}"/>
                </a:ext>
              </a:extLst>
            </p:cNvPr>
            <p:cNvSpPr/>
            <p:nvPr/>
          </p:nvSpPr>
          <p:spPr>
            <a:xfrm>
              <a:off x="3726811" y="3545701"/>
              <a:ext cx="2546349" cy="55518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7. </a:t>
              </a:r>
              <a:r>
                <a:rPr lang="en-US" sz="1600" b="1" kern="0" spc="300">
                  <a:latin typeface="Montserrat ExtraBold" pitchFamily="2" charset="77"/>
                </a:rPr>
                <a:t>LOGOUT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8" name="Rounded rectangle: Create">
              <a:extLst>
                <a:ext uri="{FF2B5EF4-FFF2-40B4-BE49-F238E27FC236}">
                  <a16:creationId xmlns:a16="http://schemas.microsoft.com/office/drawing/2014/main" id="{C07328DA-D523-3C16-AF24-81D95419988F}"/>
                </a:ext>
              </a:extLst>
            </p:cNvPr>
            <p:cNvSpPr/>
            <p:nvPr/>
          </p:nvSpPr>
          <p:spPr>
            <a:xfrm>
              <a:off x="3726810" y="2750018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6. </a:t>
              </a:r>
              <a:r>
                <a:rPr lang="en-US" sz="1600" b="1" kern="0" spc="300">
                  <a:latin typeface="Montserrat ExtraBold" pitchFamily="2" charset="77"/>
                </a:rPr>
                <a:t>Contact Us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036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258C3C-A80E-E0AF-383D-F42CFB9455B3}"/>
              </a:ext>
            </a:extLst>
          </p:cNvPr>
          <p:cNvGrpSpPr/>
          <p:nvPr/>
        </p:nvGrpSpPr>
        <p:grpSpPr>
          <a:xfrm>
            <a:off x="519532" y="0"/>
            <a:ext cx="11698135" cy="6858000"/>
            <a:chOff x="0" y="0"/>
            <a:chExt cx="11698135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4FDEB23-0C5D-FE2F-DE1E-D174CD7FB497}"/>
                </a:ext>
              </a:extLst>
            </p:cNvPr>
            <p:cNvSpPr/>
            <p:nvPr/>
          </p:nvSpPr>
          <p:spPr>
            <a:xfrm>
              <a:off x="0" y="0"/>
              <a:ext cx="11698135" cy="6858000"/>
            </a:xfrm>
            <a:custGeom>
              <a:avLst/>
              <a:gdLst>
                <a:gd name="connsiteX0" fmla="*/ 0 w 11698135"/>
                <a:gd name="connsiteY0" fmla="*/ 0 h 6858000"/>
                <a:gd name="connsiteX1" fmla="*/ 11011301 w 11698135"/>
                <a:gd name="connsiteY1" fmla="*/ 0 h 6858000"/>
                <a:gd name="connsiteX2" fmla="*/ 11011301 w 11698135"/>
                <a:gd name="connsiteY2" fmla="*/ 89973 h 6858000"/>
                <a:gd name="connsiteX3" fmla="*/ 11625784 w 11698135"/>
                <a:gd name="connsiteY3" fmla="*/ 89973 h 6858000"/>
                <a:gd name="connsiteX4" fmla="*/ 11698135 w 11698135"/>
                <a:gd name="connsiteY4" fmla="*/ 162324 h 6858000"/>
                <a:gd name="connsiteX5" fmla="*/ 11698135 w 11698135"/>
                <a:gd name="connsiteY5" fmla="*/ 451722 h 6858000"/>
                <a:gd name="connsiteX6" fmla="*/ 11625784 w 11698135"/>
                <a:gd name="connsiteY6" fmla="*/ 524073 h 6858000"/>
                <a:gd name="connsiteX7" fmla="*/ 11011301 w 11698135"/>
                <a:gd name="connsiteY7" fmla="*/ 524073 h 6858000"/>
                <a:gd name="connsiteX8" fmla="*/ 11011301 w 11698135"/>
                <a:gd name="connsiteY8" fmla="*/ 6858000 h 6858000"/>
                <a:gd name="connsiteX9" fmla="*/ 0 w 1169813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98135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89973"/>
                  </a:lnTo>
                  <a:lnTo>
                    <a:pt x="11625784" y="89973"/>
                  </a:lnTo>
                  <a:cubicBezTo>
                    <a:pt x="11665742" y="89973"/>
                    <a:pt x="11698135" y="122366"/>
                    <a:pt x="11698135" y="162324"/>
                  </a:cubicBezTo>
                  <a:lnTo>
                    <a:pt x="11698135" y="451722"/>
                  </a:lnTo>
                  <a:cubicBezTo>
                    <a:pt x="11698135" y="491680"/>
                    <a:pt x="11665742" y="524073"/>
                    <a:pt x="11625784" y="524073"/>
                  </a:cubicBezTo>
                  <a:lnTo>
                    <a:pt x="11011301" y="524073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4BEB4C0-2B76-F447-610B-972C9748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000" y="1346963"/>
              <a:ext cx="3739438" cy="4534948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4" name="Textbos: Create Your">
              <a:extLst>
                <a:ext uri="{FF2B5EF4-FFF2-40B4-BE49-F238E27FC236}">
                  <a16:creationId xmlns:a16="http://schemas.microsoft.com/office/drawing/2014/main" id="{A8C73FD6-5633-3ED2-576F-2DC887C2119E}"/>
                </a:ext>
              </a:extLst>
            </p:cNvPr>
            <p:cNvSpPr txBox="1"/>
            <p:nvPr/>
          </p:nvSpPr>
          <p:spPr>
            <a:xfrm>
              <a:off x="1940503" y="912971"/>
              <a:ext cx="5595443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SPLASH SCREEN</a:t>
              </a:r>
            </a:p>
          </p:txBody>
        </p:sp>
        <p:sp>
          <p:nvSpPr>
            <p:cNvPr id="6" name="Rounded rectangle: Create">
              <a:extLst>
                <a:ext uri="{FF2B5EF4-FFF2-40B4-BE49-F238E27FC236}">
                  <a16:creationId xmlns:a16="http://schemas.microsoft.com/office/drawing/2014/main" id="{65400F24-3079-03F1-06DD-FF40E32C9F2B}"/>
                </a:ext>
              </a:extLst>
            </p:cNvPr>
            <p:cNvSpPr/>
            <p:nvPr/>
          </p:nvSpPr>
          <p:spPr>
            <a:xfrm>
              <a:off x="2401205" y="254474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Animated Initial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2809D1-0036-1950-CAE4-93156594F917}"/>
                </a:ext>
              </a:extLst>
            </p:cNvPr>
            <p:cNvSpPr/>
            <p:nvPr/>
          </p:nvSpPr>
          <p:spPr>
            <a:xfrm>
              <a:off x="11162412" y="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008904-149D-4FAB-B4ED-89991F3316E6}"/>
              </a:ext>
            </a:extLst>
          </p:cNvPr>
          <p:cNvGrpSpPr/>
          <p:nvPr/>
        </p:nvGrpSpPr>
        <p:grpSpPr>
          <a:xfrm>
            <a:off x="557913" y="6668"/>
            <a:ext cx="11665800" cy="6858000"/>
            <a:chOff x="-1" y="0"/>
            <a:chExt cx="116658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29B76F1-F39D-818B-AF7D-822446048F2F}"/>
                </a:ext>
              </a:extLst>
            </p:cNvPr>
            <p:cNvSpPr/>
            <p:nvPr/>
          </p:nvSpPr>
          <p:spPr>
            <a:xfrm>
              <a:off x="-1" y="0"/>
              <a:ext cx="11665800" cy="6858000"/>
            </a:xfrm>
            <a:custGeom>
              <a:avLst/>
              <a:gdLst>
                <a:gd name="connsiteX0" fmla="*/ 0 w 11665800"/>
                <a:gd name="connsiteY0" fmla="*/ 0 h 6858000"/>
                <a:gd name="connsiteX1" fmla="*/ 11011301 w 11665800"/>
                <a:gd name="connsiteY1" fmla="*/ 0 h 6858000"/>
                <a:gd name="connsiteX2" fmla="*/ 11011301 w 11665800"/>
                <a:gd name="connsiteY2" fmla="*/ 586972 h 6858000"/>
                <a:gd name="connsiteX3" fmla="*/ 11593449 w 11665800"/>
                <a:gd name="connsiteY3" fmla="*/ 586972 h 6858000"/>
                <a:gd name="connsiteX4" fmla="*/ 11665800 w 11665800"/>
                <a:gd name="connsiteY4" fmla="*/ 659323 h 6858000"/>
                <a:gd name="connsiteX5" fmla="*/ 11665800 w 11665800"/>
                <a:gd name="connsiteY5" fmla="*/ 948721 h 6858000"/>
                <a:gd name="connsiteX6" fmla="*/ 11593449 w 11665800"/>
                <a:gd name="connsiteY6" fmla="*/ 1021072 h 6858000"/>
                <a:gd name="connsiteX7" fmla="*/ 11011301 w 11665800"/>
                <a:gd name="connsiteY7" fmla="*/ 1021072 h 6858000"/>
                <a:gd name="connsiteX8" fmla="*/ 11011301 w 11665800"/>
                <a:gd name="connsiteY8" fmla="*/ 6858000 h 6858000"/>
                <a:gd name="connsiteX9" fmla="*/ 0 w 1166580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86972"/>
                  </a:lnTo>
                  <a:lnTo>
                    <a:pt x="11593449" y="586972"/>
                  </a:lnTo>
                  <a:cubicBezTo>
                    <a:pt x="11633407" y="586972"/>
                    <a:pt x="11665800" y="619365"/>
                    <a:pt x="11665800" y="659323"/>
                  </a:cubicBezTo>
                  <a:lnTo>
                    <a:pt x="11665800" y="948721"/>
                  </a:lnTo>
                  <a:cubicBezTo>
                    <a:pt x="11665800" y="988679"/>
                    <a:pt x="11633407" y="1021072"/>
                    <a:pt x="11593449" y="1021072"/>
                  </a:cubicBezTo>
                  <a:lnTo>
                    <a:pt x="11011301" y="102107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DFBD67-29E1-E125-75CA-17D4FB9C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8320" y="1815549"/>
              <a:ext cx="3999111" cy="405603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6DFA7A-D85E-579D-7221-45D38689806F}"/>
                </a:ext>
              </a:extLst>
            </p:cNvPr>
            <p:cNvSpPr/>
            <p:nvPr/>
          </p:nvSpPr>
          <p:spPr>
            <a:xfrm>
              <a:off x="11120431" y="538577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Textbos: Create Your">
              <a:extLst>
                <a:ext uri="{FF2B5EF4-FFF2-40B4-BE49-F238E27FC236}">
                  <a16:creationId xmlns:a16="http://schemas.microsoft.com/office/drawing/2014/main" id="{AFBF6778-BD74-0A6D-9374-00B03683D2DE}"/>
                </a:ext>
              </a:extLst>
            </p:cNvPr>
            <p:cNvSpPr txBox="1"/>
            <p:nvPr/>
          </p:nvSpPr>
          <p:spPr>
            <a:xfrm>
              <a:off x="1279996" y="807532"/>
              <a:ext cx="8220555" cy="5884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571500" indent="-5715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SIGN-IN &amp; SIGN-UP SCREEN</a:t>
              </a:r>
            </a:p>
          </p:txBody>
        </p:sp>
        <p:sp>
          <p:nvSpPr>
            <p:cNvPr id="16" name="Rounded rectangle: Create">
              <a:extLst>
                <a:ext uri="{FF2B5EF4-FFF2-40B4-BE49-F238E27FC236}">
                  <a16:creationId xmlns:a16="http://schemas.microsoft.com/office/drawing/2014/main" id="{04163D26-B089-8E9F-CC97-26B8613E58FF}"/>
                </a:ext>
              </a:extLst>
            </p:cNvPr>
            <p:cNvSpPr/>
            <p:nvPr/>
          </p:nvSpPr>
          <p:spPr>
            <a:xfrm>
              <a:off x="2811288" y="2383795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Sign-In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17" name="Rounded rectangle: Create">
              <a:extLst>
                <a:ext uri="{FF2B5EF4-FFF2-40B4-BE49-F238E27FC236}">
                  <a16:creationId xmlns:a16="http://schemas.microsoft.com/office/drawing/2014/main" id="{58F48F04-9236-BF98-D45F-A7E0653140A0}"/>
                </a:ext>
              </a:extLst>
            </p:cNvPr>
            <p:cNvSpPr/>
            <p:nvPr/>
          </p:nvSpPr>
          <p:spPr>
            <a:xfrm>
              <a:off x="2811288" y="3579446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Sign-Un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FC91A2-0505-430B-9E64-17C8038DB2F0}"/>
              </a:ext>
            </a:extLst>
          </p:cNvPr>
          <p:cNvGrpSpPr/>
          <p:nvPr/>
        </p:nvGrpSpPr>
        <p:grpSpPr>
          <a:xfrm>
            <a:off x="582775" y="-3986"/>
            <a:ext cx="12114895" cy="6858000"/>
            <a:chOff x="-1" y="0"/>
            <a:chExt cx="12114895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2C2DFCE-CAFF-CF33-D2FC-F822AA95BDA7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175412 h 6858000"/>
                <a:gd name="connsiteX3" fmla="*/ 11593453 w 11665804"/>
                <a:gd name="connsiteY3" fmla="*/ 1175412 h 6858000"/>
                <a:gd name="connsiteX4" fmla="*/ 11665804 w 11665804"/>
                <a:gd name="connsiteY4" fmla="*/ 1247763 h 6858000"/>
                <a:gd name="connsiteX5" fmla="*/ 11665804 w 11665804"/>
                <a:gd name="connsiteY5" fmla="*/ 1537161 h 6858000"/>
                <a:gd name="connsiteX6" fmla="*/ 11593453 w 11665804"/>
                <a:gd name="connsiteY6" fmla="*/ 1609512 h 6858000"/>
                <a:gd name="connsiteX7" fmla="*/ 11011301 w 11665804"/>
                <a:gd name="connsiteY7" fmla="*/ 1609512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175412"/>
                  </a:lnTo>
                  <a:lnTo>
                    <a:pt x="11593453" y="1175412"/>
                  </a:lnTo>
                  <a:cubicBezTo>
                    <a:pt x="11633411" y="1175412"/>
                    <a:pt x="11665804" y="1207805"/>
                    <a:pt x="11665804" y="1247763"/>
                  </a:cubicBezTo>
                  <a:lnTo>
                    <a:pt x="11665804" y="1537161"/>
                  </a:lnTo>
                  <a:cubicBezTo>
                    <a:pt x="11665804" y="1577119"/>
                    <a:pt x="11633411" y="1609512"/>
                    <a:pt x="11593453" y="1609512"/>
                  </a:cubicBezTo>
                  <a:lnTo>
                    <a:pt x="11011301" y="160951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59B1C58-5FEE-97CF-ADCE-6F70352B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6750" y="1700171"/>
              <a:ext cx="4528144" cy="452537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9924BD-D552-4CBE-07C8-859DAA7D6B95}"/>
                </a:ext>
              </a:extLst>
            </p:cNvPr>
            <p:cNvSpPr/>
            <p:nvPr/>
          </p:nvSpPr>
          <p:spPr>
            <a:xfrm>
              <a:off x="11130080" y="107759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3.</a:t>
              </a:r>
            </a:p>
          </p:txBody>
        </p:sp>
        <p:sp>
          <p:nvSpPr>
            <p:cNvPr id="22" name="Textbos: Create Your">
              <a:extLst>
                <a:ext uri="{FF2B5EF4-FFF2-40B4-BE49-F238E27FC236}">
                  <a16:creationId xmlns:a16="http://schemas.microsoft.com/office/drawing/2014/main" id="{C540DC5D-8E6F-359B-974D-FEA56DF7AA64}"/>
                </a:ext>
              </a:extLst>
            </p:cNvPr>
            <p:cNvSpPr txBox="1"/>
            <p:nvPr/>
          </p:nvSpPr>
          <p:spPr>
            <a:xfrm>
              <a:off x="1877259" y="595709"/>
              <a:ext cx="6318396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SIGN-UP SCREEN</a:t>
              </a:r>
            </a:p>
          </p:txBody>
        </p:sp>
        <p:sp>
          <p:nvSpPr>
            <p:cNvPr id="23" name="Rounded rectangle: Create">
              <a:extLst>
                <a:ext uri="{FF2B5EF4-FFF2-40B4-BE49-F238E27FC236}">
                  <a16:creationId xmlns:a16="http://schemas.microsoft.com/office/drawing/2014/main" id="{AEB9F212-EAC5-A048-2F2E-69699C368845}"/>
                </a:ext>
              </a:extLst>
            </p:cNvPr>
            <p:cNvSpPr/>
            <p:nvPr/>
          </p:nvSpPr>
          <p:spPr>
            <a:xfrm>
              <a:off x="3689425" y="2147953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US" sz="1600" b="1" kern="0" spc="300" dirty="0">
                  <a:latin typeface="Montserrat ExtraBold" pitchFamily="2" charset="77"/>
                </a:rPr>
                <a:t>Registration Form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24" name="Rounded rectangle: Create">
              <a:extLst>
                <a:ext uri="{FF2B5EF4-FFF2-40B4-BE49-F238E27FC236}">
                  <a16:creationId xmlns:a16="http://schemas.microsoft.com/office/drawing/2014/main" id="{953BDC94-CFAB-1AF3-3A9D-CE0824AA20BC}"/>
                </a:ext>
              </a:extLst>
            </p:cNvPr>
            <p:cNvSpPr/>
            <p:nvPr/>
          </p:nvSpPr>
          <p:spPr>
            <a:xfrm>
              <a:off x="3692300" y="354703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Sign</a:t>
              </a:r>
              <a:r>
                <a:rPr lang="en-US" sz="1600" b="1" kern="0" spc="300" dirty="0">
                  <a:latin typeface="Montserrat ExtraBold" pitchFamily="2" charset="77"/>
                </a:rPr>
                <a:t>-Up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AF00F9-DFCA-17E4-F87E-35AEEA76FC6B}"/>
              </a:ext>
            </a:extLst>
          </p:cNvPr>
          <p:cNvGrpSpPr/>
          <p:nvPr/>
        </p:nvGrpSpPr>
        <p:grpSpPr>
          <a:xfrm>
            <a:off x="546746" y="-16603"/>
            <a:ext cx="11934121" cy="6858000"/>
            <a:chOff x="-1" y="0"/>
            <a:chExt cx="11934121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6E278A-4611-024B-AA31-A25DE2E4C0EE}"/>
                </a:ext>
              </a:extLst>
            </p:cNvPr>
            <p:cNvSpPr/>
            <p:nvPr/>
          </p:nvSpPr>
          <p:spPr>
            <a:xfrm>
              <a:off x="-1" y="0"/>
              <a:ext cx="11665804" cy="6858000"/>
            </a:xfrm>
            <a:custGeom>
              <a:avLst/>
              <a:gdLst>
                <a:gd name="connsiteX0" fmla="*/ 0 w 11665804"/>
                <a:gd name="connsiteY0" fmla="*/ 0 h 6858000"/>
                <a:gd name="connsiteX1" fmla="*/ 11011301 w 11665804"/>
                <a:gd name="connsiteY1" fmla="*/ 0 h 6858000"/>
                <a:gd name="connsiteX2" fmla="*/ 11011301 w 11665804"/>
                <a:gd name="connsiteY2" fmla="*/ 1830388 h 6858000"/>
                <a:gd name="connsiteX3" fmla="*/ 11593453 w 11665804"/>
                <a:gd name="connsiteY3" fmla="*/ 1830388 h 6858000"/>
                <a:gd name="connsiteX4" fmla="*/ 11665804 w 11665804"/>
                <a:gd name="connsiteY4" fmla="*/ 1902739 h 6858000"/>
                <a:gd name="connsiteX5" fmla="*/ 11665804 w 11665804"/>
                <a:gd name="connsiteY5" fmla="*/ 2192137 h 6858000"/>
                <a:gd name="connsiteX6" fmla="*/ 11593453 w 11665804"/>
                <a:gd name="connsiteY6" fmla="*/ 2264488 h 6858000"/>
                <a:gd name="connsiteX7" fmla="*/ 11011301 w 11665804"/>
                <a:gd name="connsiteY7" fmla="*/ 2264488 h 6858000"/>
                <a:gd name="connsiteX8" fmla="*/ 11011301 w 11665804"/>
                <a:gd name="connsiteY8" fmla="*/ 6858000 h 6858000"/>
                <a:gd name="connsiteX9" fmla="*/ 0 w 11665804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4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1830388"/>
                  </a:lnTo>
                  <a:lnTo>
                    <a:pt x="11593453" y="1830388"/>
                  </a:lnTo>
                  <a:cubicBezTo>
                    <a:pt x="11633411" y="1830388"/>
                    <a:pt x="11665804" y="1862781"/>
                    <a:pt x="11665804" y="1902739"/>
                  </a:cubicBezTo>
                  <a:lnTo>
                    <a:pt x="11665804" y="2192137"/>
                  </a:lnTo>
                  <a:cubicBezTo>
                    <a:pt x="11665804" y="2232095"/>
                    <a:pt x="11633411" y="2264488"/>
                    <a:pt x="11593453" y="2264488"/>
                  </a:cubicBezTo>
                  <a:lnTo>
                    <a:pt x="11011301" y="226448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F8FEE4-D1E1-84C2-FB6D-C00D494ED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0299" y="1986034"/>
              <a:ext cx="3903821" cy="3958995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21A92-BF12-BB70-30AC-E6231B41C3A1}"/>
                </a:ext>
              </a:extLst>
            </p:cNvPr>
            <p:cNvSpPr/>
            <p:nvPr/>
          </p:nvSpPr>
          <p:spPr>
            <a:xfrm>
              <a:off x="11130080" y="173211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4.</a:t>
              </a:r>
            </a:p>
          </p:txBody>
        </p:sp>
        <p:sp>
          <p:nvSpPr>
            <p:cNvPr id="29" name="Textbos: Create Your">
              <a:extLst>
                <a:ext uri="{FF2B5EF4-FFF2-40B4-BE49-F238E27FC236}">
                  <a16:creationId xmlns:a16="http://schemas.microsoft.com/office/drawing/2014/main" id="{ED6602AD-1E67-9AC4-7C4F-D3F306C67148}"/>
                </a:ext>
              </a:extLst>
            </p:cNvPr>
            <p:cNvSpPr txBox="1"/>
            <p:nvPr/>
          </p:nvSpPr>
          <p:spPr>
            <a:xfrm>
              <a:off x="2733523" y="836958"/>
              <a:ext cx="6081152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 dirty="0">
                  <a:latin typeface="Montserrat" panose="00000500000000000000" pitchFamily="2" charset="0"/>
                </a:rPr>
                <a:t>SIGN-IN SCREEN</a:t>
              </a:r>
            </a:p>
          </p:txBody>
        </p:sp>
        <p:sp>
          <p:nvSpPr>
            <p:cNvPr id="30" name="Rounded rectangle: Create">
              <a:extLst>
                <a:ext uri="{FF2B5EF4-FFF2-40B4-BE49-F238E27FC236}">
                  <a16:creationId xmlns:a16="http://schemas.microsoft.com/office/drawing/2014/main" id="{510D4169-021D-EA3C-02F4-A7C82DDAF5BB}"/>
                </a:ext>
              </a:extLst>
            </p:cNvPr>
            <p:cNvSpPr/>
            <p:nvPr/>
          </p:nvSpPr>
          <p:spPr>
            <a:xfrm>
              <a:off x="4090287" y="2074025"/>
              <a:ext cx="3055367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1" name="Rounded rectangle: Create">
              <a:extLst>
                <a:ext uri="{FF2B5EF4-FFF2-40B4-BE49-F238E27FC236}">
                  <a16:creationId xmlns:a16="http://schemas.microsoft.com/office/drawing/2014/main" id="{FD844195-4EBF-3778-7A24-86F22FEC7293}"/>
                </a:ext>
              </a:extLst>
            </p:cNvPr>
            <p:cNvSpPr/>
            <p:nvPr/>
          </p:nvSpPr>
          <p:spPr>
            <a:xfrm>
              <a:off x="4090286" y="3060048"/>
              <a:ext cx="305536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 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IN" sz="1400" b="1" kern="0" spc="300" dirty="0">
                  <a:latin typeface="Montserrat ExtraBold" pitchFamily="2" charset="77"/>
                </a:rPr>
                <a:t>Recover password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2" name="Rounded rectangle: Create">
              <a:extLst>
                <a:ext uri="{FF2B5EF4-FFF2-40B4-BE49-F238E27FC236}">
                  <a16:creationId xmlns:a16="http://schemas.microsoft.com/office/drawing/2014/main" id="{F5E85BBA-EAB9-1DDB-7C2A-4774E28AA6DC}"/>
                </a:ext>
              </a:extLst>
            </p:cNvPr>
            <p:cNvSpPr/>
            <p:nvPr/>
          </p:nvSpPr>
          <p:spPr>
            <a:xfrm>
              <a:off x="4090286" y="4119094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400" b="1" kern="0" spc="300" dirty="0">
                  <a:latin typeface="Montserrat ExtraBold" pitchFamily="2" charset="77"/>
                </a:rPr>
                <a:t>Gmail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33" name="Rounded rectangle: Create">
              <a:extLst>
                <a:ext uri="{FF2B5EF4-FFF2-40B4-BE49-F238E27FC236}">
                  <a16:creationId xmlns:a16="http://schemas.microsoft.com/office/drawing/2014/main" id="{B5C1EFFD-4A78-2998-7282-CF703A11EEEE}"/>
                </a:ext>
              </a:extLst>
            </p:cNvPr>
            <p:cNvSpPr/>
            <p:nvPr/>
          </p:nvSpPr>
          <p:spPr>
            <a:xfrm>
              <a:off x="4090286" y="5178140"/>
              <a:ext cx="305536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IN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Twitter</a:t>
              </a:r>
              <a:r>
                <a:rPr lang="en-US" sz="1400" b="1" kern="0" spc="300" dirty="0">
                  <a:latin typeface="Montserrat ExtraBold" pitchFamily="2" charset="77"/>
                </a:rPr>
                <a:t> </a:t>
              </a:r>
              <a:r>
                <a:rPr lang="en-IN" sz="1400" b="1" kern="0" spc="300" dirty="0">
                  <a:latin typeface="Montserrat ExtraBold" pitchFamily="2" charset="77"/>
                </a:rPr>
                <a:t>Sign-In Button</a:t>
              </a:r>
              <a:endParaRPr kumimoji="0" lang="en-US" sz="16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EC3070-BC5A-ED63-A026-BEF75B37BBCB}"/>
              </a:ext>
            </a:extLst>
          </p:cNvPr>
          <p:cNvGrpSpPr/>
          <p:nvPr/>
        </p:nvGrpSpPr>
        <p:grpSpPr>
          <a:xfrm>
            <a:off x="576343" y="-12639"/>
            <a:ext cx="12483445" cy="6858000"/>
            <a:chOff x="0" y="0"/>
            <a:chExt cx="12483445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C1971CF-96C8-0071-D9E6-DA72AC004A68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2486354 h 6858000"/>
                <a:gd name="connsiteX3" fmla="*/ 11593452 w 11665803"/>
                <a:gd name="connsiteY3" fmla="*/ 2486354 h 6858000"/>
                <a:gd name="connsiteX4" fmla="*/ 11665803 w 11665803"/>
                <a:gd name="connsiteY4" fmla="*/ 2558705 h 6858000"/>
                <a:gd name="connsiteX5" fmla="*/ 11665803 w 11665803"/>
                <a:gd name="connsiteY5" fmla="*/ 2848103 h 6858000"/>
                <a:gd name="connsiteX6" fmla="*/ 11593452 w 11665803"/>
                <a:gd name="connsiteY6" fmla="*/ 2920454 h 6858000"/>
                <a:gd name="connsiteX7" fmla="*/ 11011301 w 11665803"/>
                <a:gd name="connsiteY7" fmla="*/ 2920454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2486354"/>
                  </a:lnTo>
                  <a:lnTo>
                    <a:pt x="11593452" y="2486354"/>
                  </a:lnTo>
                  <a:cubicBezTo>
                    <a:pt x="11633410" y="2486354"/>
                    <a:pt x="11665803" y="2518747"/>
                    <a:pt x="11665803" y="2558705"/>
                  </a:cubicBezTo>
                  <a:lnTo>
                    <a:pt x="11665803" y="2848103"/>
                  </a:lnTo>
                  <a:cubicBezTo>
                    <a:pt x="11665803" y="2888061"/>
                    <a:pt x="11633410" y="2920454"/>
                    <a:pt x="11593452" y="2920454"/>
                  </a:cubicBezTo>
                  <a:lnTo>
                    <a:pt x="11011301" y="292045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369DFB3-BD38-7906-1A49-C73677D7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57817" y="1897657"/>
              <a:ext cx="4425628" cy="4276209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ECE96A8-AFE9-42C8-BF91-ACFF08CA87EE}"/>
                </a:ext>
              </a:extLst>
            </p:cNvPr>
            <p:cNvSpPr/>
            <p:nvPr/>
          </p:nvSpPr>
          <p:spPr>
            <a:xfrm>
              <a:off x="11120439" y="2396252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5.</a:t>
              </a:r>
            </a:p>
          </p:txBody>
        </p:sp>
        <p:sp>
          <p:nvSpPr>
            <p:cNvPr id="38" name="Textbos: Create Your">
              <a:extLst>
                <a:ext uri="{FF2B5EF4-FFF2-40B4-BE49-F238E27FC236}">
                  <a16:creationId xmlns:a16="http://schemas.microsoft.com/office/drawing/2014/main" id="{8781740D-45E4-83A3-8182-FCC065933354}"/>
                </a:ext>
              </a:extLst>
            </p:cNvPr>
            <p:cNvSpPr txBox="1"/>
            <p:nvPr/>
          </p:nvSpPr>
          <p:spPr>
            <a:xfrm>
              <a:off x="2886968" y="794971"/>
              <a:ext cx="757675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DASHBOARD SCREEN</a:t>
              </a:r>
            </a:p>
          </p:txBody>
        </p:sp>
        <p:sp>
          <p:nvSpPr>
            <p:cNvPr id="39" name="Rounded rectangle: Create">
              <a:extLst>
                <a:ext uri="{FF2B5EF4-FFF2-40B4-BE49-F238E27FC236}">
                  <a16:creationId xmlns:a16="http://schemas.microsoft.com/office/drawing/2014/main" id="{ABB371FF-797B-509F-0C67-6703AD271905}"/>
                </a:ext>
              </a:extLst>
            </p:cNvPr>
            <p:cNvSpPr/>
            <p:nvPr/>
          </p:nvSpPr>
          <p:spPr>
            <a:xfrm>
              <a:off x="4098273" y="329746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Image Slider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With App Info.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0" name="Rounded rectangle: Create">
              <a:extLst>
                <a:ext uri="{FF2B5EF4-FFF2-40B4-BE49-F238E27FC236}">
                  <a16:creationId xmlns:a16="http://schemas.microsoft.com/office/drawing/2014/main" id="{0AA47C21-1D97-1CA3-B32E-AFCCCD544689}"/>
                </a:ext>
              </a:extLst>
            </p:cNvPr>
            <p:cNvSpPr/>
            <p:nvPr/>
          </p:nvSpPr>
          <p:spPr>
            <a:xfrm>
              <a:off x="4098273" y="2345229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Greetings With Username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BDCD66BE-BE24-6AF4-1CCC-1B947E041737}"/>
                </a:ext>
              </a:extLst>
            </p:cNvPr>
            <p:cNvSpPr/>
            <p:nvPr/>
          </p:nvSpPr>
          <p:spPr>
            <a:xfrm>
              <a:off x="4098273" y="4252634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3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Slider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85932D7-A581-BFCD-B337-386824DA869B}"/>
              </a:ext>
            </a:extLst>
          </p:cNvPr>
          <p:cNvGrpSpPr/>
          <p:nvPr/>
        </p:nvGrpSpPr>
        <p:grpSpPr>
          <a:xfrm>
            <a:off x="585128" y="-7972"/>
            <a:ext cx="12589669" cy="6858000"/>
            <a:chOff x="0" y="0"/>
            <a:chExt cx="12589669" cy="685800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F4B41C8-DDB9-C964-E2E0-1B035432BFD4}"/>
                </a:ext>
              </a:extLst>
            </p:cNvPr>
            <p:cNvSpPr/>
            <p:nvPr/>
          </p:nvSpPr>
          <p:spPr>
            <a:xfrm>
              <a:off x="0" y="0"/>
              <a:ext cx="11665803" cy="6858000"/>
            </a:xfrm>
            <a:custGeom>
              <a:avLst/>
              <a:gdLst>
                <a:gd name="connsiteX0" fmla="*/ 0 w 11665803"/>
                <a:gd name="connsiteY0" fmla="*/ 0 h 6858000"/>
                <a:gd name="connsiteX1" fmla="*/ 11011301 w 11665803"/>
                <a:gd name="connsiteY1" fmla="*/ 0 h 6858000"/>
                <a:gd name="connsiteX2" fmla="*/ 11011301 w 11665803"/>
                <a:gd name="connsiteY2" fmla="*/ 3140150 h 6858000"/>
                <a:gd name="connsiteX3" fmla="*/ 11593452 w 11665803"/>
                <a:gd name="connsiteY3" fmla="*/ 3140150 h 6858000"/>
                <a:gd name="connsiteX4" fmla="*/ 11665803 w 11665803"/>
                <a:gd name="connsiteY4" fmla="*/ 3212501 h 6858000"/>
                <a:gd name="connsiteX5" fmla="*/ 11665803 w 11665803"/>
                <a:gd name="connsiteY5" fmla="*/ 3501899 h 6858000"/>
                <a:gd name="connsiteX6" fmla="*/ 11593452 w 11665803"/>
                <a:gd name="connsiteY6" fmla="*/ 3574250 h 6858000"/>
                <a:gd name="connsiteX7" fmla="*/ 11011301 w 11665803"/>
                <a:gd name="connsiteY7" fmla="*/ 3574250 h 6858000"/>
                <a:gd name="connsiteX8" fmla="*/ 11011301 w 11665803"/>
                <a:gd name="connsiteY8" fmla="*/ 6858000 h 6858000"/>
                <a:gd name="connsiteX9" fmla="*/ 0 w 11665803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3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140150"/>
                  </a:lnTo>
                  <a:lnTo>
                    <a:pt x="11593452" y="3140150"/>
                  </a:lnTo>
                  <a:cubicBezTo>
                    <a:pt x="11633410" y="3140150"/>
                    <a:pt x="11665803" y="3172543"/>
                    <a:pt x="11665803" y="3212501"/>
                  </a:cubicBezTo>
                  <a:lnTo>
                    <a:pt x="11665803" y="3501899"/>
                  </a:lnTo>
                  <a:cubicBezTo>
                    <a:pt x="11665803" y="3541857"/>
                    <a:pt x="11633410" y="3574250"/>
                    <a:pt x="11593452" y="3574250"/>
                  </a:cubicBezTo>
                  <a:lnTo>
                    <a:pt x="11011301" y="35742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4AE6D0B-2047-7717-9EF9-FB99D8DEF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37092" y="1880351"/>
              <a:ext cx="4452577" cy="423352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17FCB7-4617-3DD9-FB2A-B69F0BE24B1F}"/>
                </a:ext>
              </a:extLst>
            </p:cNvPr>
            <p:cNvSpPr/>
            <p:nvPr/>
          </p:nvSpPr>
          <p:spPr>
            <a:xfrm>
              <a:off x="11130080" y="3060395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</a:t>
              </a:r>
            </a:p>
          </p:txBody>
        </p:sp>
        <p:sp>
          <p:nvSpPr>
            <p:cNvPr id="47" name="Textbos: Create Your">
              <a:extLst>
                <a:ext uri="{FF2B5EF4-FFF2-40B4-BE49-F238E27FC236}">
                  <a16:creationId xmlns:a16="http://schemas.microsoft.com/office/drawing/2014/main" id="{3F6A9AFD-3478-0B84-F852-63DB2F612690}"/>
                </a:ext>
              </a:extLst>
            </p:cNvPr>
            <p:cNvSpPr txBox="1"/>
            <p:nvPr/>
          </p:nvSpPr>
          <p:spPr>
            <a:xfrm>
              <a:off x="3016634" y="794631"/>
              <a:ext cx="7459734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CATEGORIES SCREEN</a:t>
              </a:r>
            </a:p>
          </p:txBody>
        </p:sp>
        <p:sp>
          <p:nvSpPr>
            <p:cNvPr id="48" name="Rounded rectangle: Create">
              <a:extLst>
                <a:ext uri="{FF2B5EF4-FFF2-40B4-BE49-F238E27FC236}">
                  <a16:creationId xmlns:a16="http://schemas.microsoft.com/office/drawing/2014/main" id="{00882287-5F7F-76D8-0AEF-8CA02C95FF51}"/>
                </a:ext>
              </a:extLst>
            </p:cNvPr>
            <p:cNvSpPr/>
            <p:nvPr/>
          </p:nvSpPr>
          <p:spPr>
            <a:xfrm>
              <a:off x="4488399" y="2254017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A680CA-4361-FF7E-4855-D335A4B6E3F6}"/>
              </a:ext>
            </a:extLst>
          </p:cNvPr>
          <p:cNvGrpSpPr/>
          <p:nvPr/>
        </p:nvGrpSpPr>
        <p:grpSpPr>
          <a:xfrm>
            <a:off x="582902" y="-25655"/>
            <a:ext cx="12660933" cy="6858000"/>
            <a:chOff x="-1" y="0"/>
            <a:chExt cx="12660933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E91BE2F-ADD3-2150-1CD4-76182D522E13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3793946 h 6858000"/>
                <a:gd name="connsiteX3" fmla="*/ 11593451 w 11665802"/>
                <a:gd name="connsiteY3" fmla="*/ 3793946 h 6858000"/>
                <a:gd name="connsiteX4" fmla="*/ 11665802 w 11665802"/>
                <a:gd name="connsiteY4" fmla="*/ 3866297 h 6858000"/>
                <a:gd name="connsiteX5" fmla="*/ 11665802 w 11665802"/>
                <a:gd name="connsiteY5" fmla="*/ 4155695 h 6858000"/>
                <a:gd name="connsiteX6" fmla="*/ 11593451 w 11665802"/>
                <a:gd name="connsiteY6" fmla="*/ 4228046 h 6858000"/>
                <a:gd name="connsiteX7" fmla="*/ 11011301 w 11665802"/>
                <a:gd name="connsiteY7" fmla="*/ 4228046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3793946"/>
                  </a:lnTo>
                  <a:lnTo>
                    <a:pt x="11593451" y="3793946"/>
                  </a:lnTo>
                  <a:cubicBezTo>
                    <a:pt x="11633409" y="3793946"/>
                    <a:pt x="11665802" y="3826339"/>
                    <a:pt x="11665802" y="3866297"/>
                  </a:cubicBezTo>
                  <a:lnTo>
                    <a:pt x="11665802" y="4155695"/>
                  </a:lnTo>
                  <a:cubicBezTo>
                    <a:pt x="11665802" y="4195653"/>
                    <a:pt x="11633409" y="4228046"/>
                    <a:pt x="11593451" y="4228046"/>
                  </a:cubicBezTo>
                  <a:lnTo>
                    <a:pt x="11011301" y="4228046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6464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5A37C8C-E273-31C6-EF6D-26394FD9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01292" y="1998723"/>
              <a:ext cx="4559640" cy="4297398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C2C4FA-49E4-BBCF-C2B7-AB8B57F61A47}"/>
                </a:ext>
              </a:extLst>
            </p:cNvPr>
            <p:cNvSpPr/>
            <p:nvPr/>
          </p:nvSpPr>
          <p:spPr>
            <a:xfrm>
              <a:off x="11130078" y="3686038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</a:t>
              </a:r>
            </a:p>
          </p:txBody>
        </p:sp>
        <p:sp>
          <p:nvSpPr>
            <p:cNvPr id="53" name="Textbos: Create Your">
              <a:extLst>
                <a:ext uri="{FF2B5EF4-FFF2-40B4-BE49-F238E27FC236}">
                  <a16:creationId xmlns:a16="http://schemas.microsoft.com/office/drawing/2014/main" id="{8DBCB702-5E88-5D90-C5C3-73E21588E39B}"/>
                </a:ext>
              </a:extLst>
            </p:cNvPr>
            <p:cNvSpPr txBox="1"/>
            <p:nvPr/>
          </p:nvSpPr>
          <p:spPr>
            <a:xfrm>
              <a:off x="2686861" y="692945"/>
              <a:ext cx="8123378" cy="63806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400" b="1" u="sng" dirty="0">
                  <a:latin typeface="Montserrat" panose="00000500000000000000" pitchFamily="2" charset="0"/>
                </a:rPr>
                <a:t>TOURIST-PLACE SCREEN</a:t>
              </a:r>
            </a:p>
          </p:txBody>
        </p:sp>
        <p:sp>
          <p:nvSpPr>
            <p:cNvPr id="54" name="Rounded rectangle: Create">
              <a:extLst>
                <a:ext uri="{FF2B5EF4-FFF2-40B4-BE49-F238E27FC236}">
                  <a16:creationId xmlns:a16="http://schemas.microsoft.com/office/drawing/2014/main" id="{ABE998BE-6DD9-89A3-CED2-E73CC21E96F3}"/>
                </a:ext>
              </a:extLst>
            </p:cNvPr>
            <p:cNvSpPr/>
            <p:nvPr/>
          </p:nvSpPr>
          <p:spPr>
            <a:xfrm>
              <a:off x="4633914" y="2435436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Tourist-Places Recycler View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55" name="Rounded rectangle: Create">
              <a:extLst>
                <a:ext uri="{FF2B5EF4-FFF2-40B4-BE49-F238E27FC236}">
                  <a16:creationId xmlns:a16="http://schemas.microsoft.com/office/drawing/2014/main" id="{8047A48B-72B2-BC39-2B06-6BE0923D1360}"/>
                </a:ext>
              </a:extLst>
            </p:cNvPr>
            <p:cNvSpPr/>
            <p:nvPr/>
          </p:nvSpPr>
          <p:spPr>
            <a:xfrm>
              <a:off x="4633914" y="3508482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Search Bar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88E667-3E1C-5BD9-4CA5-F8C3BDE554F7}"/>
              </a:ext>
            </a:extLst>
          </p:cNvPr>
          <p:cNvGrpSpPr/>
          <p:nvPr/>
        </p:nvGrpSpPr>
        <p:grpSpPr>
          <a:xfrm>
            <a:off x="601206" y="-66061"/>
            <a:ext cx="12462097" cy="6858000"/>
            <a:chOff x="-1" y="0"/>
            <a:chExt cx="12462097" cy="6858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BABCE4B-1BA3-F551-F322-8B4A2A777034}"/>
                </a:ext>
              </a:extLst>
            </p:cNvPr>
            <p:cNvSpPr/>
            <p:nvPr/>
          </p:nvSpPr>
          <p:spPr>
            <a:xfrm>
              <a:off x="-1" y="0"/>
              <a:ext cx="11665802" cy="6858000"/>
            </a:xfrm>
            <a:custGeom>
              <a:avLst/>
              <a:gdLst>
                <a:gd name="connsiteX0" fmla="*/ 0 w 11665802"/>
                <a:gd name="connsiteY0" fmla="*/ 0 h 6858000"/>
                <a:gd name="connsiteX1" fmla="*/ 11011301 w 11665802"/>
                <a:gd name="connsiteY1" fmla="*/ 0 h 6858000"/>
                <a:gd name="connsiteX2" fmla="*/ 11011301 w 11665802"/>
                <a:gd name="connsiteY2" fmla="*/ 4447742 h 6858000"/>
                <a:gd name="connsiteX3" fmla="*/ 11593451 w 11665802"/>
                <a:gd name="connsiteY3" fmla="*/ 4447742 h 6858000"/>
                <a:gd name="connsiteX4" fmla="*/ 11665802 w 11665802"/>
                <a:gd name="connsiteY4" fmla="*/ 4520093 h 6858000"/>
                <a:gd name="connsiteX5" fmla="*/ 11665802 w 11665802"/>
                <a:gd name="connsiteY5" fmla="*/ 4809491 h 6858000"/>
                <a:gd name="connsiteX6" fmla="*/ 11593451 w 11665802"/>
                <a:gd name="connsiteY6" fmla="*/ 4881842 h 6858000"/>
                <a:gd name="connsiteX7" fmla="*/ 11011301 w 11665802"/>
                <a:gd name="connsiteY7" fmla="*/ 4881842 h 6858000"/>
                <a:gd name="connsiteX8" fmla="*/ 11011301 w 11665802"/>
                <a:gd name="connsiteY8" fmla="*/ 6858000 h 6858000"/>
                <a:gd name="connsiteX9" fmla="*/ 0 w 11665802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2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4447742"/>
                  </a:lnTo>
                  <a:lnTo>
                    <a:pt x="11593451" y="4447742"/>
                  </a:lnTo>
                  <a:cubicBezTo>
                    <a:pt x="11633409" y="4447742"/>
                    <a:pt x="11665802" y="4480135"/>
                    <a:pt x="11665802" y="4520093"/>
                  </a:cubicBezTo>
                  <a:lnTo>
                    <a:pt x="11665802" y="4809491"/>
                  </a:lnTo>
                  <a:cubicBezTo>
                    <a:pt x="11665802" y="4849449"/>
                    <a:pt x="11633409" y="4881842"/>
                    <a:pt x="11593451" y="4881842"/>
                  </a:cubicBezTo>
                  <a:lnTo>
                    <a:pt x="11011301" y="4881842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C913A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82E4989-A470-B2B7-F583-6209098BF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59419" y="2052465"/>
              <a:ext cx="4402677" cy="417411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320589-0441-95F3-E767-0F9BF85E6717}"/>
                </a:ext>
              </a:extLst>
            </p:cNvPr>
            <p:cNvSpPr/>
            <p:nvPr/>
          </p:nvSpPr>
          <p:spPr>
            <a:xfrm>
              <a:off x="11130078" y="4321306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</a:t>
              </a:r>
            </a:p>
          </p:txBody>
        </p:sp>
        <p:sp>
          <p:nvSpPr>
            <p:cNvPr id="60" name="Textbos: Create Your">
              <a:extLst>
                <a:ext uri="{FF2B5EF4-FFF2-40B4-BE49-F238E27FC236}">
                  <a16:creationId xmlns:a16="http://schemas.microsoft.com/office/drawing/2014/main" id="{6A913809-42FF-DEDF-92B6-32C5A5C75A0D}"/>
                </a:ext>
              </a:extLst>
            </p:cNvPr>
            <p:cNvSpPr txBox="1"/>
            <p:nvPr/>
          </p:nvSpPr>
          <p:spPr>
            <a:xfrm>
              <a:off x="3823714" y="531531"/>
              <a:ext cx="7691776" cy="111312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TOURIST-PLACE INFO. SCREEN</a:t>
              </a:r>
            </a:p>
          </p:txBody>
        </p:sp>
        <p:sp>
          <p:nvSpPr>
            <p:cNvPr id="61" name="Rounded rectangle: Create">
              <a:extLst>
                <a:ext uri="{FF2B5EF4-FFF2-40B4-BE49-F238E27FC236}">
                  <a16:creationId xmlns:a16="http://schemas.microsoft.com/office/drawing/2014/main" id="{27760C4E-A35C-0D70-546B-02094B9F5EE7}"/>
                </a:ext>
              </a:extLst>
            </p:cNvPr>
            <p:cNvSpPr/>
            <p:nvPr/>
          </p:nvSpPr>
          <p:spPr>
            <a:xfrm>
              <a:off x="4557975" y="2118687"/>
              <a:ext cx="3107276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Image Slider to display images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2" name="Rounded rectangle: Create">
              <a:extLst>
                <a:ext uri="{FF2B5EF4-FFF2-40B4-BE49-F238E27FC236}">
                  <a16:creationId xmlns:a16="http://schemas.microsoft.com/office/drawing/2014/main" id="{47987583-EE36-CA7C-5514-080A6150DA67}"/>
                </a:ext>
              </a:extLst>
            </p:cNvPr>
            <p:cNvSpPr/>
            <p:nvPr/>
          </p:nvSpPr>
          <p:spPr>
            <a:xfrm>
              <a:off x="4557975" y="3118484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Favorite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3" name="Rounded rectangle: Create">
              <a:extLst>
                <a:ext uri="{FF2B5EF4-FFF2-40B4-BE49-F238E27FC236}">
                  <a16:creationId xmlns:a16="http://schemas.microsoft.com/office/drawing/2014/main" id="{A4BED882-E5B3-8C1A-D3C3-9C6FD404CCDD}"/>
                </a:ext>
              </a:extLst>
            </p:cNvPr>
            <p:cNvSpPr/>
            <p:nvPr/>
          </p:nvSpPr>
          <p:spPr>
            <a:xfrm>
              <a:off x="4557975" y="4119198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 dirty="0">
                  <a:latin typeface="Montserrat ExtraBold" pitchFamily="2" charset="77"/>
                </a:rPr>
                <a:t>Location Link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64" name="Rounded rectangle: Create">
              <a:extLst>
                <a:ext uri="{FF2B5EF4-FFF2-40B4-BE49-F238E27FC236}">
                  <a16:creationId xmlns:a16="http://schemas.microsoft.com/office/drawing/2014/main" id="{1209A624-E511-0050-DDA6-296809629B18}"/>
                </a:ext>
              </a:extLst>
            </p:cNvPr>
            <p:cNvSpPr/>
            <p:nvPr/>
          </p:nvSpPr>
          <p:spPr>
            <a:xfrm>
              <a:off x="4557975" y="5057351"/>
              <a:ext cx="2993982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4.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Tourist-Place Information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1B15DC6-DBCF-D961-A5D1-D6FC1D61EFD4}"/>
              </a:ext>
            </a:extLst>
          </p:cNvPr>
          <p:cNvGrpSpPr/>
          <p:nvPr/>
        </p:nvGrpSpPr>
        <p:grpSpPr>
          <a:xfrm>
            <a:off x="-6632385" y="-73653"/>
            <a:ext cx="11665801" cy="6858000"/>
            <a:chOff x="0" y="0"/>
            <a:chExt cx="11665801" cy="685800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8AD205-7CDF-367A-DD7A-1C200E867ECB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101538 h 6858000"/>
                <a:gd name="connsiteX3" fmla="*/ 11593450 w 11665801"/>
                <a:gd name="connsiteY3" fmla="*/ 5101538 h 6858000"/>
                <a:gd name="connsiteX4" fmla="*/ 11665801 w 11665801"/>
                <a:gd name="connsiteY4" fmla="*/ 5173889 h 6858000"/>
                <a:gd name="connsiteX5" fmla="*/ 11665801 w 11665801"/>
                <a:gd name="connsiteY5" fmla="*/ 5463287 h 6858000"/>
                <a:gd name="connsiteX6" fmla="*/ 11593450 w 11665801"/>
                <a:gd name="connsiteY6" fmla="*/ 5535638 h 6858000"/>
                <a:gd name="connsiteX7" fmla="*/ 11011301 w 11665801"/>
                <a:gd name="connsiteY7" fmla="*/ 5535638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101538"/>
                  </a:lnTo>
                  <a:lnTo>
                    <a:pt x="11593450" y="5101538"/>
                  </a:lnTo>
                  <a:cubicBezTo>
                    <a:pt x="11633408" y="5101538"/>
                    <a:pt x="11665801" y="5133931"/>
                    <a:pt x="11665801" y="5173889"/>
                  </a:cubicBezTo>
                  <a:lnTo>
                    <a:pt x="11665801" y="5463287"/>
                  </a:lnTo>
                  <a:cubicBezTo>
                    <a:pt x="11665801" y="5503245"/>
                    <a:pt x="11633408" y="5535638"/>
                    <a:pt x="11593450" y="5535638"/>
                  </a:cubicBezTo>
                  <a:lnTo>
                    <a:pt x="11011301" y="5535638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9D423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320837F-3008-3625-B5FD-A05426301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71733" y="1909291"/>
              <a:ext cx="4401671" cy="4178242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DB0D9D-F65A-D9A0-333C-7959F4EDEB5F}"/>
                </a:ext>
              </a:extLst>
            </p:cNvPr>
            <p:cNvSpPr/>
            <p:nvPr/>
          </p:nvSpPr>
          <p:spPr>
            <a:xfrm>
              <a:off x="11130078" y="5043200"/>
              <a:ext cx="5357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9.</a:t>
              </a:r>
            </a:p>
          </p:txBody>
        </p:sp>
        <p:sp>
          <p:nvSpPr>
            <p:cNvPr id="69" name="Textbos: Create Your">
              <a:extLst>
                <a:ext uri="{FF2B5EF4-FFF2-40B4-BE49-F238E27FC236}">
                  <a16:creationId xmlns:a16="http://schemas.microsoft.com/office/drawing/2014/main" id="{3E3D0900-FFFF-586C-1F8E-FFDBA46FB874}"/>
                </a:ext>
              </a:extLst>
            </p:cNvPr>
            <p:cNvSpPr txBox="1"/>
            <p:nvPr/>
          </p:nvSpPr>
          <p:spPr>
            <a:xfrm>
              <a:off x="493865" y="912971"/>
              <a:ext cx="6993261" cy="6628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600" b="1" u="sng" dirty="0">
                  <a:latin typeface="Montserrat" panose="00000500000000000000" pitchFamily="2" charset="0"/>
                </a:rPr>
                <a:t>FAVORITES SCREEN</a:t>
              </a:r>
            </a:p>
          </p:txBody>
        </p:sp>
        <p:sp>
          <p:nvSpPr>
            <p:cNvPr id="70" name="Rounded rectangle: Create">
              <a:extLst>
                <a:ext uri="{FF2B5EF4-FFF2-40B4-BE49-F238E27FC236}">
                  <a16:creationId xmlns:a16="http://schemas.microsoft.com/office/drawing/2014/main" id="{472F75A7-3925-74EB-91F0-59AC3BBADC0C}"/>
                </a:ext>
              </a:extLst>
            </p:cNvPr>
            <p:cNvSpPr/>
            <p:nvPr/>
          </p:nvSpPr>
          <p:spPr>
            <a:xfrm>
              <a:off x="822365" y="2716561"/>
              <a:ext cx="2880688" cy="712439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Categories In Favorite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ED4CF46-B6FE-513C-3961-49F5980A8C8A}"/>
              </a:ext>
            </a:extLst>
          </p:cNvPr>
          <p:cNvGrpSpPr/>
          <p:nvPr/>
        </p:nvGrpSpPr>
        <p:grpSpPr>
          <a:xfrm>
            <a:off x="-7379099" y="-70463"/>
            <a:ext cx="11800555" cy="6858000"/>
            <a:chOff x="0" y="0"/>
            <a:chExt cx="11800555" cy="685800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C87FCDF-1A8B-68BF-4D3A-4D7AB24E3CF1}"/>
                </a:ext>
              </a:extLst>
            </p:cNvPr>
            <p:cNvSpPr/>
            <p:nvPr/>
          </p:nvSpPr>
          <p:spPr>
            <a:xfrm>
              <a:off x="0" y="0"/>
              <a:ext cx="11665801" cy="6858000"/>
            </a:xfrm>
            <a:custGeom>
              <a:avLst/>
              <a:gdLst>
                <a:gd name="connsiteX0" fmla="*/ 0 w 11665801"/>
                <a:gd name="connsiteY0" fmla="*/ 0 h 6858000"/>
                <a:gd name="connsiteX1" fmla="*/ 11011301 w 11665801"/>
                <a:gd name="connsiteY1" fmla="*/ 0 h 6858000"/>
                <a:gd name="connsiteX2" fmla="*/ 11011301 w 11665801"/>
                <a:gd name="connsiteY2" fmla="*/ 5755334 h 6858000"/>
                <a:gd name="connsiteX3" fmla="*/ 11593450 w 11665801"/>
                <a:gd name="connsiteY3" fmla="*/ 5755334 h 6858000"/>
                <a:gd name="connsiteX4" fmla="*/ 11665801 w 11665801"/>
                <a:gd name="connsiteY4" fmla="*/ 5827685 h 6858000"/>
                <a:gd name="connsiteX5" fmla="*/ 11665801 w 11665801"/>
                <a:gd name="connsiteY5" fmla="*/ 6117083 h 6858000"/>
                <a:gd name="connsiteX6" fmla="*/ 11593450 w 11665801"/>
                <a:gd name="connsiteY6" fmla="*/ 6189434 h 6858000"/>
                <a:gd name="connsiteX7" fmla="*/ 11011301 w 11665801"/>
                <a:gd name="connsiteY7" fmla="*/ 6189434 h 6858000"/>
                <a:gd name="connsiteX8" fmla="*/ 11011301 w 11665801"/>
                <a:gd name="connsiteY8" fmla="*/ 6858000 h 6858000"/>
                <a:gd name="connsiteX9" fmla="*/ 0 w 11665801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65801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5755334"/>
                  </a:lnTo>
                  <a:lnTo>
                    <a:pt x="11593450" y="5755334"/>
                  </a:lnTo>
                  <a:cubicBezTo>
                    <a:pt x="11633408" y="5755334"/>
                    <a:pt x="11665801" y="5787727"/>
                    <a:pt x="11665801" y="5827685"/>
                  </a:cubicBezTo>
                  <a:lnTo>
                    <a:pt x="11665801" y="6117083"/>
                  </a:lnTo>
                  <a:cubicBezTo>
                    <a:pt x="11665801" y="6157041"/>
                    <a:pt x="11633408" y="6189434"/>
                    <a:pt x="11593450" y="6189434"/>
                  </a:cubicBezTo>
                  <a:lnTo>
                    <a:pt x="11011301" y="6189434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7C59F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E7333AE-EB24-DFC1-E0F5-0F24D89BF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64446" y="1713152"/>
              <a:ext cx="4438554" cy="4229574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DD13A45-ED85-0979-4AF3-5322FBBF365D}"/>
                </a:ext>
              </a:extLst>
            </p:cNvPr>
            <p:cNvSpPr/>
            <p:nvPr/>
          </p:nvSpPr>
          <p:spPr>
            <a:xfrm>
              <a:off x="10943926" y="5543787"/>
              <a:ext cx="856629" cy="79787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44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Textbos: Create Your">
              <a:extLst>
                <a:ext uri="{FF2B5EF4-FFF2-40B4-BE49-F238E27FC236}">
                  <a16:creationId xmlns:a16="http://schemas.microsoft.com/office/drawing/2014/main" id="{14A9DF8E-E6A3-CF5B-2067-CF956487343B}"/>
                </a:ext>
              </a:extLst>
            </p:cNvPr>
            <p:cNvSpPr txBox="1"/>
            <p:nvPr/>
          </p:nvSpPr>
          <p:spPr>
            <a:xfrm>
              <a:off x="87465" y="811371"/>
              <a:ext cx="10345140" cy="588431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000" b="1" u="sng" dirty="0">
                  <a:latin typeface="Montserrat" panose="00000500000000000000" pitchFamily="2" charset="0"/>
                </a:rPr>
                <a:t>FAVORITE TOURIST-PLACE SCREEN</a:t>
              </a:r>
            </a:p>
          </p:txBody>
        </p:sp>
        <p:sp>
          <p:nvSpPr>
            <p:cNvPr id="76" name="Rounded rectangle: Create">
              <a:extLst>
                <a:ext uri="{FF2B5EF4-FFF2-40B4-BE49-F238E27FC236}">
                  <a16:creationId xmlns:a16="http://schemas.microsoft.com/office/drawing/2014/main" id="{7173FA17-535F-678B-1A23-D234DC28A8F5}"/>
                </a:ext>
              </a:extLst>
            </p:cNvPr>
            <p:cNvSpPr/>
            <p:nvPr/>
          </p:nvSpPr>
          <p:spPr>
            <a:xfrm>
              <a:off x="737698" y="2536792"/>
              <a:ext cx="3504102" cy="8922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Screen </a:t>
              </a:r>
              <a:r>
                <a:rPr lang="en-US" sz="1600" b="1" kern="0" spc="300" dirty="0">
                  <a:latin typeface="Montserrat ExtraBold" pitchFamily="2" charset="77"/>
                </a:rPr>
                <a:t>T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o </a:t>
              </a:r>
              <a:r>
                <a:rPr lang="en-US" sz="1600" b="1" kern="0" spc="300" dirty="0">
                  <a:latin typeface="Montserrat ExtraBold" pitchFamily="2" charset="77"/>
                </a:rPr>
                <a:t>D</a:t>
              </a:r>
              <a:r>
                <a:rPr kumimoji="0" lang="en-US" sz="1600" b="1" i="0" u="none" strike="noStrike" kern="0" cap="none" spc="30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isplay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</a:t>
              </a:r>
              <a:r>
                <a:rPr lang="en-US" sz="1600" b="1" kern="0" spc="300" dirty="0">
                  <a:latin typeface="Montserrat ExtraBold" pitchFamily="2" charset="77"/>
                </a:rPr>
                <a:t>U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ser’s Favorite Places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66C46E0-4D8B-2F6F-E3D6-4124070B4A10}"/>
              </a:ext>
            </a:extLst>
          </p:cNvPr>
          <p:cNvGrpSpPr/>
          <p:nvPr/>
        </p:nvGrpSpPr>
        <p:grpSpPr>
          <a:xfrm>
            <a:off x="-8158190" y="-73653"/>
            <a:ext cx="11723017" cy="6858000"/>
            <a:chOff x="0" y="0"/>
            <a:chExt cx="11723017" cy="6858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4CD71DE-A2F7-F3E6-9744-A42FE74F8002}"/>
                </a:ext>
              </a:extLst>
            </p:cNvPr>
            <p:cNvSpPr/>
            <p:nvPr/>
          </p:nvSpPr>
          <p:spPr>
            <a:xfrm>
              <a:off x="0" y="0"/>
              <a:ext cx="11655640" cy="6858000"/>
            </a:xfrm>
            <a:custGeom>
              <a:avLst/>
              <a:gdLst>
                <a:gd name="connsiteX0" fmla="*/ 0 w 11655640"/>
                <a:gd name="connsiteY0" fmla="*/ 0 h 6858000"/>
                <a:gd name="connsiteX1" fmla="*/ 11011301 w 11655640"/>
                <a:gd name="connsiteY1" fmla="*/ 0 h 6858000"/>
                <a:gd name="connsiteX2" fmla="*/ 11011301 w 11655640"/>
                <a:gd name="connsiteY2" fmla="*/ 6327850 h 6858000"/>
                <a:gd name="connsiteX3" fmla="*/ 11583289 w 11655640"/>
                <a:gd name="connsiteY3" fmla="*/ 6327850 h 6858000"/>
                <a:gd name="connsiteX4" fmla="*/ 11655640 w 11655640"/>
                <a:gd name="connsiteY4" fmla="*/ 6400201 h 6858000"/>
                <a:gd name="connsiteX5" fmla="*/ 11655640 w 11655640"/>
                <a:gd name="connsiteY5" fmla="*/ 6689599 h 6858000"/>
                <a:gd name="connsiteX6" fmla="*/ 11583289 w 11655640"/>
                <a:gd name="connsiteY6" fmla="*/ 6761950 h 6858000"/>
                <a:gd name="connsiteX7" fmla="*/ 11011301 w 11655640"/>
                <a:gd name="connsiteY7" fmla="*/ 6761950 h 6858000"/>
                <a:gd name="connsiteX8" fmla="*/ 11011301 w 11655640"/>
                <a:gd name="connsiteY8" fmla="*/ 6858000 h 6858000"/>
                <a:gd name="connsiteX9" fmla="*/ 0 w 1165564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5640" h="6858000">
                  <a:moveTo>
                    <a:pt x="0" y="0"/>
                  </a:moveTo>
                  <a:lnTo>
                    <a:pt x="11011301" y="0"/>
                  </a:lnTo>
                  <a:lnTo>
                    <a:pt x="11011301" y="6327850"/>
                  </a:lnTo>
                  <a:lnTo>
                    <a:pt x="11583289" y="6327850"/>
                  </a:lnTo>
                  <a:cubicBezTo>
                    <a:pt x="11623247" y="6327850"/>
                    <a:pt x="11655640" y="6360243"/>
                    <a:pt x="11655640" y="6400201"/>
                  </a:cubicBezTo>
                  <a:lnTo>
                    <a:pt x="11655640" y="6689599"/>
                  </a:lnTo>
                  <a:cubicBezTo>
                    <a:pt x="11655640" y="6729557"/>
                    <a:pt x="11623247" y="6761950"/>
                    <a:pt x="11583289" y="6761950"/>
                  </a:cubicBezTo>
                  <a:lnTo>
                    <a:pt x="11011301" y="6761950"/>
                  </a:lnTo>
                  <a:lnTo>
                    <a:pt x="110113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90EE90"/>
            </a:solidFill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543DB55-A7C9-5A01-7C8D-CEECCC253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81516" y="1731312"/>
              <a:ext cx="4529748" cy="4336882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681F154-ADF5-2D92-3947-9E391587709D}"/>
                </a:ext>
              </a:extLst>
            </p:cNvPr>
            <p:cNvSpPr/>
            <p:nvPr/>
          </p:nvSpPr>
          <p:spPr>
            <a:xfrm>
              <a:off x="10972800" y="6273225"/>
              <a:ext cx="7502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11.</a:t>
              </a:r>
              <a:endPara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Textbos: Create Your">
              <a:extLst>
                <a:ext uri="{FF2B5EF4-FFF2-40B4-BE49-F238E27FC236}">
                  <a16:creationId xmlns:a16="http://schemas.microsoft.com/office/drawing/2014/main" id="{F7E475F9-9131-87F0-65C2-CB6FA2C65B92}"/>
                </a:ext>
              </a:extLst>
            </p:cNvPr>
            <p:cNvSpPr txBox="1"/>
            <p:nvPr/>
          </p:nvSpPr>
          <p:spPr>
            <a:xfrm>
              <a:off x="493865" y="912971"/>
              <a:ext cx="6380914" cy="68762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685800" indent="-6858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800" b="1" u="sng">
                  <a:latin typeface="Montserrat" panose="00000500000000000000" pitchFamily="2" charset="0"/>
                </a:rPr>
                <a:t>PROFILE SCREEN</a:t>
              </a:r>
              <a:endParaRPr lang="en-US" sz="4800" b="1" u="sng" dirty="0">
                <a:latin typeface="Montserrat" panose="00000500000000000000" pitchFamily="2" charset="0"/>
              </a:endParaRPr>
            </a:p>
          </p:txBody>
        </p:sp>
        <p:sp>
          <p:nvSpPr>
            <p:cNvPr id="82" name="Rounded rectangle: Create">
              <a:extLst>
                <a:ext uri="{FF2B5EF4-FFF2-40B4-BE49-F238E27FC236}">
                  <a16:creationId xmlns:a16="http://schemas.microsoft.com/office/drawing/2014/main" id="{9FF2B782-5D89-7D28-DBAC-5780E2925D2A}"/>
                </a:ext>
              </a:extLst>
            </p:cNvPr>
            <p:cNvSpPr/>
            <p:nvPr/>
          </p:nvSpPr>
          <p:spPr>
            <a:xfrm>
              <a:off x="984930" y="2752600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1.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User’s Profile Screen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3" name="Rounded rectangle: Create">
              <a:extLst>
                <a:ext uri="{FF2B5EF4-FFF2-40B4-BE49-F238E27FC236}">
                  <a16:creationId xmlns:a16="http://schemas.microsoft.com/office/drawing/2014/main" id="{25A00EAE-DA0F-D33C-DFB6-FBB89F7E5450}"/>
                </a:ext>
              </a:extLst>
            </p:cNvPr>
            <p:cNvSpPr/>
            <p:nvPr/>
          </p:nvSpPr>
          <p:spPr>
            <a:xfrm>
              <a:off x="958849" y="3545282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 dirty="0">
                  <a:latin typeface="Montserrat ExtraBold" pitchFamily="2" charset="77"/>
                </a:rPr>
                <a:t>2</a:t>
              </a: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lang="en-US" sz="1600" b="1" kern="0" spc="300" dirty="0">
                  <a:latin typeface="Montserrat ExtraBold" pitchFamily="2" charset="77"/>
                </a:rPr>
                <a:t>Profile Details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4" name="Rounded rectangle: Create">
              <a:extLst>
                <a:ext uri="{FF2B5EF4-FFF2-40B4-BE49-F238E27FC236}">
                  <a16:creationId xmlns:a16="http://schemas.microsoft.com/office/drawing/2014/main" id="{04E8B95C-F053-113C-121D-0340016892A4}"/>
                </a:ext>
              </a:extLst>
            </p:cNvPr>
            <p:cNvSpPr/>
            <p:nvPr/>
          </p:nvSpPr>
          <p:spPr>
            <a:xfrm>
              <a:off x="958850" y="4342680"/>
              <a:ext cx="2546349" cy="5556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3. </a:t>
              </a:r>
              <a:r>
                <a:rPr lang="en-US" sz="1600" b="1" kern="0" spc="300" dirty="0">
                  <a:latin typeface="Montserrat ExtraBold" pitchFamily="2" charset="77"/>
                </a:rPr>
                <a:t>Edit Profile </a:t>
              </a:r>
              <a:r>
                <a:rPr kumimoji="0" lang="en-US" sz="1600" b="1" i="0" u="none" strike="noStrike" kern="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5" name="Rounded rectangle: Create">
              <a:extLst>
                <a:ext uri="{FF2B5EF4-FFF2-40B4-BE49-F238E27FC236}">
                  <a16:creationId xmlns:a16="http://schemas.microsoft.com/office/drawing/2014/main" id="{448853B9-5741-6096-87D0-F2FFD47A9D13}"/>
                </a:ext>
              </a:extLst>
            </p:cNvPr>
            <p:cNvSpPr/>
            <p:nvPr/>
          </p:nvSpPr>
          <p:spPr>
            <a:xfrm>
              <a:off x="958850" y="5140079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spc="300">
                  <a:latin typeface="Montserrat ExtraBold" pitchFamily="2" charset="77"/>
                </a:rPr>
                <a:t>4</a:t>
              </a: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. 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About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6" name="Rounded rectangle: Create">
              <a:extLst>
                <a:ext uri="{FF2B5EF4-FFF2-40B4-BE49-F238E27FC236}">
                  <a16:creationId xmlns:a16="http://schemas.microsoft.com/office/drawing/2014/main" id="{B1AA7C4D-010C-584D-74E9-276E800FC6AD}"/>
                </a:ext>
              </a:extLst>
            </p:cNvPr>
            <p:cNvSpPr/>
            <p:nvPr/>
          </p:nvSpPr>
          <p:spPr>
            <a:xfrm>
              <a:off x="958850" y="5937477"/>
              <a:ext cx="2546349" cy="5556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5. </a:t>
              </a:r>
              <a:r>
                <a:rPr lang="en-US" sz="1600" b="1" kern="0" spc="300">
                  <a:latin typeface="Montserrat ExtraBold" pitchFamily="2" charset="77"/>
                </a:rPr>
                <a:t>Support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7" name="Rounded rectangle: Create">
              <a:extLst>
                <a:ext uri="{FF2B5EF4-FFF2-40B4-BE49-F238E27FC236}">
                  <a16:creationId xmlns:a16="http://schemas.microsoft.com/office/drawing/2014/main" id="{F903391A-208E-BC80-C0E6-A0A9B8E32298}"/>
                </a:ext>
              </a:extLst>
            </p:cNvPr>
            <p:cNvSpPr/>
            <p:nvPr/>
          </p:nvSpPr>
          <p:spPr>
            <a:xfrm>
              <a:off x="3726811" y="3545701"/>
              <a:ext cx="2546349" cy="55518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7. </a:t>
              </a:r>
              <a:r>
                <a:rPr lang="en-US" sz="1600" b="1" kern="0" spc="300">
                  <a:latin typeface="Montserrat ExtraBold" pitchFamily="2" charset="77"/>
                </a:rPr>
                <a:t>LOGOUT Button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  <p:sp>
          <p:nvSpPr>
            <p:cNvPr id="88" name="Rounded rectangle: Create">
              <a:extLst>
                <a:ext uri="{FF2B5EF4-FFF2-40B4-BE49-F238E27FC236}">
                  <a16:creationId xmlns:a16="http://schemas.microsoft.com/office/drawing/2014/main" id="{C07328DA-D523-3C16-AF24-81D95419988F}"/>
                </a:ext>
              </a:extLst>
            </p:cNvPr>
            <p:cNvSpPr/>
            <p:nvPr/>
          </p:nvSpPr>
          <p:spPr>
            <a:xfrm>
              <a:off x="3726810" y="2750018"/>
              <a:ext cx="2546349" cy="55089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  <a:effectLst>
              <a:innerShdw blurRad="190500">
                <a:sysClr val="window" lastClr="FFFFFF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6. </a:t>
              </a:r>
              <a:r>
                <a:rPr lang="en-US" sz="1600" b="1" kern="0" spc="300">
                  <a:latin typeface="Montserrat ExtraBold" pitchFamily="2" charset="77"/>
                </a:rPr>
                <a:t>Contact Us</a:t>
              </a:r>
              <a:r>
                <a:rPr kumimoji="0" lang="en-US" sz="1600" b="1" i="0" u="none" strike="noStrike" kern="0" cap="none" spc="300" normalizeH="0" baseline="0" noProof="0">
                  <a:ln>
                    <a:noFill/>
                  </a:ln>
                  <a:effectLst/>
                  <a:uLnTx/>
                  <a:uFillTx/>
                  <a:latin typeface="Montserrat ExtraBold" pitchFamily="2" charset="77"/>
                </a:rPr>
                <a:t> Section</a:t>
              </a:r>
              <a:endParaRPr kumimoji="0" lang="lt-LT" sz="14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Montserrat ExtraBol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958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2431</Words>
  <Application>Microsoft Office PowerPoint</Application>
  <PresentationFormat>Widescreen</PresentationFormat>
  <Paragraphs>659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Arial Rounded MT Bold</vt:lpstr>
      <vt:lpstr>Bahnschrift Condensed</vt:lpstr>
      <vt:lpstr>Brush Script MT</vt:lpstr>
      <vt:lpstr>Calibri</vt:lpstr>
      <vt:lpstr>Calibri Light</vt:lpstr>
      <vt:lpstr>Montserrat</vt:lpstr>
      <vt:lpstr>Montserrat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Parth</dc:creator>
  <cp:lastModifiedBy>Parth</cp:lastModifiedBy>
  <cp:revision>1</cp:revision>
  <dcterms:created xsi:type="dcterms:W3CDTF">2023-05-03T20:19:48Z</dcterms:created>
  <dcterms:modified xsi:type="dcterms:W3CDTF">2023-05-04T02:06:54Z</dcterms:modified>
</cp:coreProperties>
</file>